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0" r:id="rId4"/>
    <p:sldId id="313" r:id="rId5"/>
    <p:sldId id="318" r:id="rId6"/>
    <p:sldId id="346" r:id="rId7"/>
    <p:sldId id="347" r:id="rId8"/>
    <p:sldId id="289" r:id="rId9"/>
    <p:sldId id="341" r:id="rId10"/>
    <p:sldId id="343" r:id="rId11"/>
    <p:sldId id="348" r:id="rId12"/>
    <p:sldId id="349" r:id="rId13"/>
    <p:sldId id="350" r:id="rId14"/>
    <p:sldId id="344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6" y="86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7C28B3-E2D0-4FE2-A5FE-C855956177C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AA96CCE-2FBE-42D7-82F2-9A87358BD953}">
      <dgm:prSet phldrT="[Metin]"/>
      <dgm:spPr/>
      <dgm:t>
        <a:bodyPr/>
        <a:lstStyle/>
        <a:p>
          <a:r>
            <a:rPr lang="tr-TR" dirty="0"/>
            <a:t>DOM işlemleri</a:t>
          </a:r>
        </a:p>
      </dgm:t>
    </dgm:pt>
    <dgm:pt modelId="{0439B7F6-3553-492A-B044-A05BA75F54F0}" type="parTrans" cxnId="{1BACE9BC-C829-4F21-A278-BDBDABC8CE6A}">
      <dgm:prSet/>
      <dgm:spPr/>
      <dgm:t>
        <a:bodyPr/>
        <a:lstStyle/>
        <a:p>
          <a:endParaRPr lang="tr-TR"/>
        </a:p>
      </dgm:t>
    </dgm:pt>
    <dgm:pt modelId="{AEE90618-9B9F-4015-B51B-492F49D2A283}" type="sibTrans" cxnId="{1BACE9BC-C829-4F21-A278-BDBDABC8CE6A}">
      <dgm:prSet/>
      <dgm:spPr/>
      <dgm:t>
        <a:bodyPr/>
        <a:lstStyle/>
        <a:p>
          <a:endParaRPr lang="tr-TR"/>
        </a:p>
      </dgm:t>
    </dgm:pt>
    <dgm:pt modelId="{8DE06A3F-E85C-4878-9319-DE452063F32D}">
      <dgm:prSet phldrT="[Metin]"/>
      <dgm:spPr/>
      <dgm:t>
        <a:bodyPr/>
        <a:lstStyle/>
        <a:p>
          <a:r>
            <a:rPr lang="tr-TR" dirty="0"/>
            <a:t>ARRAY işlemleri</a:t>
          </a:r>
        </a:p>
      </dgm:t>
    </dgm:pt>
    <dgm:pt modelId="{CC880C59-22F6-46B4-BA4B-8B08A981FBD8}" type="parTrans" cxnId="{1EC918A9-E13C-43A2-946D-F6EFBC4199E3}">
      <dgm:prSet/>
      <dgm:spPr/>
      <dgm:t>
        <a:bodyPr/>
        <a:lstStyle/>
        <a:p>
          <a:endParaRPr lang="tr-TR"/>
        </a:p>
      </dgm:t>
    </dgm:pt>
    <dgm:pt modelId="{C184446C-07E1-4E63-AC5F-D62726DB96BD}" type="sibTrans" cxnId="{1EC918A9-E13C-43A2-946D-F6EFBC4199E3}">
      <dgm:prSet/>
      <dgm:spPr/>
      <dgm:t>
        <a:bodyPr/>
        <a:lstStyle/>
        <a:p>
          <a:endParaRPr lang="tr-TR"/>
        </a:p>
      </dgm:t>
    </dgm:pt>
    <dgm:pt modelId="{FF37F658-1A2D-4640-8BE8-8DD1D0FA8727}">
      <dgm:prSet phldrT="[Metin]"/>
      <dgm:spPr/>
      <dgm:t>
        <a:bodyPr/>
        <a:lstStyle/>
        <a:p>
          <a:r>
            <a:rPr lang="tr-TR" dirty="0"/>
            <a:t>MAP</a:t>
          </a:r>
        </a:p>
      </dgm:t>
    </dgm:pt>
    <dgm:pt modelId="{A6F2E7BE-AE8A-4915-BDEB-CD61894EA3E4}" type="parTrans" cxnId="{927D0DB1-FEC1-46C7-B4B2-5A498C553DEA}">
      <dgm:prSet/>
      <dgm:spPr/>
      <dgm:t>
        <a:bodyPr/>
        <a:lstStyle/>
        <a:p>
          <a:endParaRPr lang="tr-TR"/>
        </a:p>
      </dgm:t>
    </dgm:pt>
    <dgm:pt modelId="{EFF4CF1C-15D9-4273-AEED-10F5C1A9A6F9}" type="sibTrans" cxnId="{927D0DB1-FEC1-46C7-B4B2-5A498C553DEA}">
      <dgm:prSet/>
      <dgm:spPr/>
      <dgm:t>
        <a:bodyPr/>
        <a:lstStyle/>
        <a:p>
          <a:endParaRPr lang="tr-TR"/>
        </a:p>
      </dgm:t>
    </dgm:pt>
    <dgm:pt modelId="{0A1A5627-03A8-4B01-90CE-050736728EA0}">
      <dgm:prSet phldrT="[Metin]"/>
      <dgm:spPr/>
      <dgm:t>
        <a:bodyPr/>
        <a:lstStyle/>
        <a:p>
          <a:r>
            <a:rPr lang="tr-TR" dirty="0"/>
            <a:t>REDUCE</a:t>
          </a:r>
        </a:p>
      </dgm:t>
    </dgm:pt>
    <dgm:pt modelId="{8C54E16D-1A45-4504-879A-6309F674FE18}" type="parTrans" cxnId="{68E8AABD-9F87-4373-A11B-3855A34B1A32}">
      <dgm:prSet/>
      <dgm:spPr/>
      <dgm:t>
        <a:bodyPr/>
        <a:lstStyle/>
        <a:p>
          <a:endParaRPr lang="tr-TR"/>
        </a:p>
      </dgm:t>
    </dgm:pt>
    <dgm:pt modelId="{83584B98-32A5-4841-BB6C-3DB2B434A0E3}" type="sibTrans" cxnId="{68E8AABD-9F87-4373-A11B-3855A34B1A32}">
      <dgm:prSet/>
      <dgm:spPr/>
      <dgm:t>
        <a:bodyPr/>
        <a:lstStyle/>
        <a:p>
          <a:endParaRPr lang="tr-TR"/>
        </a:p>
      </dgm:t>
    </dgm:pt>
    <dgm:pt modelId="{9F5BF1E2-E782-4A84-85BC-3C9D57A83DC8}">
      <dgm:prSet phldrT="[Metin]" custT="1"/>
      <dgm:spPr/>
      <dgm:t>
        <a:bodyPr/>
        <a:lstStyle/>
        <a:p>
          <a:r>
            <a:rPr lang="tr-TR" sz="2000" b="0" dirty="0" err="1"/>
            <a:t>querySelector</a:t>
          </a:r>
          <a:endParaRPr lang="tr-TR" sz="2000" dirty="0"/>
        </a:p>
      </dgm:t>
    </dgm:pt>
    <dgm:pt modelId="{7587EB79-B62A-4D05-BD01-DB46627C3C27}" type="sibTrans" cxnId="{EEE1FE11-CABB-4A20-9E13-3EA88D8C312D}">
      <dgm:prSet/>
      <dgm:spPr/>
      <dgm:t>
        <a:bodyPr/>
        <a:lstStyle/>
        <a:p>
          <a:endParaRPr lang="tr-TR"/>
        </a:p>
      </dgm:t>
    </dgm:pt>
    <dgm:pt modelId="{D6C0902E-4EDB-4091-BAB9-64F448259B0C}" type="parTrans" cxnId="{EEE1FE11-CABB-4A20-9E13-3EA88D8C312D}">
      <dgm:prSet/>
      <dgm:spPr/>
      <dgm:t>
        <a:bodyPr/>
        <a:lstStyle/>
        <a:p>
          <a:endParaRPr lang="tr-TR"/>
        </a:p>
      </dgm:t>
    </dgm:pt>
    <dgm:pt modelId="{515C4ABD-F100-4FE7-B681-74AEBA1BDF3D}">
      <dgm:prSet phldrT="[Metin]" custT="1"/>
      <dgm:spPr/>
      <dgm:t>
        <a:bodyPr/>
        <a:lstStyle/>
        <a:p>
          <a:r>
            <a:rPr lang="tr-TR" sz="2000" b="0" dirty="0" err="1"/>
            <a:t>querySelectorAll</a:t>
          </a:r>
          <a:endParaRPr lang="tr-TR" sz="2000" dirty="0"/>
        </a:p>
      </dgm:t>
    </dgm:pt>
    <dgm:pt modelId="{CE96076C-5A14-434C-BA3D-534A7BD93ACC}" type="sibTrans" cxnId="{EB3D881E-AFE0-4373-9A7D-47F3A327F05A}">
      <dgm:prSet/>
      <dgm:spPr/>
      <dgm:t>
        <a:bodyPr/>
        <a:lstStyle/>
        <a:p>
          <a:endParaRPr lang="tr-TR"/>
        </a:p>
      </dgm:t>
    </dgm:pt>
    <dgm:pt modelId="{BDB5300B-20F8-4276-8872-3FC0C865D27F}" type="parTrans" cxnId="{EB3D881E-AFE0-4373-9A7D-47F3A327F05A}">
      <dgm:prSet/>
      <dgm:spPr/>
      <dgm:t>
        <a:bodyPr/>
        <a:lstStyle/>
        <a:p>
          <a:endParaRPr lang="tr-TR"/>
        </a:p>
      </dgm:t>
    </dgm:pt>
    <dgm:pt modelId="{D67E1CB0-FBAA-4F5D-86B1-5EE5BB866344}">
      <dgm:prSet phldrT="[Metin]" custT="1"/>
      <dgm:spPr/>
      <dgm:t>
        <a:bodyPr/>
        <a:lstStyle/>
        <a:p>
          <a:r>
            <a:rPr lang="tr-TR" sz="2000" b="0" dirty="0" err="1"/>
            <a:t>innerHTML</a:t>
          </a:r>
          <a:endParaRPr lang="tr-TR" sz="2000" dirty="0"/>
        </a:p>
      </dgm:t>
    </dgm:pt>
    <dgm:pt modelId="{FC0AF380-C3C5-4259-8D35-48893FB9B5FB}" type="parTrans" cxnId="{10FD80F3-B0A7-4E20-B9EE-8FF345EF2CE6}">
      <dgm:prSet/>
      <dgm:spPr/>
      <dgm:t>
        <a:bodyPr/>
        <a:lstStyle/>
        <a:p>
          <a:endParaRPr lang="tr-TR"/>
        </a:p>
      </dgm:t>
    </dgm:pt>
    <dgm:pt modelId="{CEFF28AC-48DA-4D82-81AB-7B5729065022}" type="sibTrans" cxnId="{10FD80F3-B0A7-4E20-B9EE-8FF345EF2CE6}">
      <dgm:prSet/>
      <dgm:spPr/>
      <dgm:t>
        <a:bodyPr/>
        <a:lstStyle/>
        <a:p>
          <a:endParaRPr lang="tr-TR"/>
        </a:p>
      </dgm:t>
    </dgm:pt>
    <dgm:pt modelId="{99010C09-21C0-43CB-B8F6-3210FCC1463D}">
      <dgm:prSet phldrT="[Metin]" custT="1"/>
      <dgm:spPr/>
      <dgm:t>
        <a:bodyPr/>
        <a:lstStyle/>
        <a:p>
          <a:r>
            <a:rPr lang="tr-TR" sz="2000" b="0" dirty="0" err="1"/>
            <a:t>addEventListener</a:t>
          </a:r>
          <a:endParaRPr lang="tr-TR" sz="2000" dirty="0"/>
        </a:p>
      </dgm:t>
    </dgm:pt>
    <dgm:pt modelId="{4597AD68-27CC-404B-98AA-81F1AE32A8E3}" type="parTrans" cxnId="{8CFCFA91-E352-48FA-90E8-DFEEB0D6E4C2}">
      <dgm:prSet/>
      <dgm:spPr/>
      <dgm:t>
        <a:bodyPr/>
        <a:lstStyle/>
        <a:p>
          <a:endParaRPr lang="tr-TR"/>
        </a:p>
      </dgm:t>
    </dgm:pt>
    <dgm:pt modelId="{5E442867-DF70-43EB-885B-AEE8C35D9372}" type="sibTrans" cxnId="{8CFCFA91-E352-48FA-90E8-DFEEB0D6E4C2}">
      <dgm:prSet/>
      <dgm:spPr/>
      <dgm:t>
        <a:bodyPr/>
        <a:lstStyle/>
        <a:p>
          <a:endParaRPr lang="tr-TR"/>
        </a:p>
      </dgm:t>
    </dgm:pt>
    <dgm:pt modelId="{C07BCAF4-64B6-4791-98B1-49259F20805B}">
      <dgm:prSet phldrT="[Metin]"/>
      <dgm:spPr/>
      <dgm:t>
        <a:bodyPr/>
        <a:lstStyle/>
        <a:p>
          <a:r>
            <a:rPr lang="tr-TR" dirty="0"/>
            <a:t>FILTER</a:t>
          </a:r>
        </a:p>
      </dgm:t>
    </dgm:pt>
    <dgm:pt modelId="{FBAD5937-7F78-4BDE-AAA1-C181C097EE60}" type="parTrans" cxnId="{D3D20D16-F02A-4353-8C9A-BE069211BED4}">
      <dgm:prSet/>
      <dgm:spPr/>
      <dgm:t>
        <a:bodyPr/>
        <a:lstStyle/>
        <a:p>
          <a:endParaRPr lang="tr-TR"/>
        </a:p>
      </dgm:t>
    </dgm:pt>
    <dgm:pt modelId="{142F8F8F-9CDC-48DB-AF3D-4CF438B6E129}" type="sibTrans" cxnId="{D3D20D16-F02A-4353-8C9A-BE069211BED4}">
      <dgm:prSet/>
      <dgm:spPr/>
      <dgm:t>
        <a:bodyPr/>
        <a:lstStyle/>
        <a:p>
          <a:endParaRPr lang="tr-TR"/>
        </a:p>
      </dgm:t>
    </dgm:pt>
    <dgm:pt modelId="{CB0331F0-4AA8-424D-BFFE-1F9FFA445EEB}">
      <dgm:prSet phldrT="[Metin]"/>
      <dgm:spPr/>
      <dgm:t>
        <a:bodyPr/>
        <a:lstStyle/>
        <a:p>
          <a:r>
            <a:rPr lang="tr-TR" dirty="0" err="1"/>
            <a:t>Foreach</a:t>
          </a:r>
          <a:endParaRPr lang="tr-TR" dirty="0"/>
        </a:p>
      </dgm:t>
    </dgm:pt>
    <dgm:pt modelId="{6B4A2987-3C11-4113-ACE1-BF489389E420}" type="parTrans" cxnId="{249A3BF8-170E-4A2E-8944-DB1EBBF0024D}">
      <dgm:prSet/>
      <dgm:spPr/>
      <dgm:t>
        <a:bodyPr/>
        <a:lstStyle/>
        <a:p>
          <a:endParaRPr lang="tr-TR"/>
        </a:p>
      </dgm:t>
    </dgm:pt>
    <dgm:pt modelId="{35B7A594-1E12-4F91-8709-97B9425B1F51}" type="sibTrans" cxnId="{249A3BF8-170E-4A2E-8944-DB1EBBF0024D}">
      <dgm:prSet/>
      <dgm:spPr/>
      <dgm:t>
        <a:bodyPr/>
        <a:lstStyle/>
        <a:p>
          <a:endParaRPr lang="tr-TR"/>
        </a:p>
      </dgm:t>
    </dgm:pt>
    <dgm:pt modelId="{72BC7313-E4EE-4BD2-BE0E-298119D2F249}" type="pres">
      <dgm:prSet presAssocID="{8B7C28B3-E2D0-4FE2-A5FE-C855956177C7}" presName="Name0" presStyleCnt="0">
        <dgm:presLayoutVars>
          <dgm:dir/>
          <dgm:animLvl val="lvl"/>
          <dgm:resizeHandles val="exact"/>
        </dgm:presLayoutVars>
      </dgm:prSet>
      <dgm:spPr/>
    </dgm:pt>
    <dgm:pt modelId="{6AABC8F8-6111-4C80-B708-2A63D6BF1C00}" type="pres">
      <dgm:prSet presAssocID="{9AA96CCE-2FBE-42D7-82F2-9A87358BD953}" presName="linNode" presStyleCnt="0"/>
      <dgm:spPr/>
    </dgm:pt>
    <dgm:pt modelId="{81BAD7AC-934B-4539-84EB-8908929F67DB}" type="pres">
      <dgm:prSet presAssocID="{9AA96CCE-2FBE-42D7-82F2-9A87358BD953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2207BC74-321B-473A-9B33-EF69FF29BF00}" type="pres">
      <dgm:prSet presAssocID="{9AA96CCE-2FBE-42D7-82F2-9A87358BD953}" presName="descendantText" presStyleLbl="alignAccFollowNode1" presStyleIdx="0" presStyleCnt="2" custScaleY="175481">
        <dgm:presLayoutVars>
          <dgm:bulletEnabled val="1"/>
        </dgm:presLayoutVars>
      </dgm:prSet>
      <dgm:spPr/>
    </dgm:pt>
    <dgm:pt modelId="{684CCC51-D6E8-4FCC-B1BF-D9026F4C14F0}" type="pres">
      <dgm:prSet presAssocID="{AEE90618-9B9F-4015-B51B-492F49D2A283}" presName="sp" presStyleCnt="0"/>
      <dgm:spPr/>
    </dgm:pt>
    <dgm:pt modelId="{EE14080A-632A-48CD-A8B4-3E005A81567D}" type="pres">
      <dgm:prSet presAssocID="{8DE06A3F-E85C-4878-9319-DE452063F32D}" presName="linNode" presStyleCnt="0"/>
      <dgm:spPr/>
    </dgm:pt>
    <dgm:pt modelId="{2F12A400-C170-4B70-BADD-1033B2072C74}" type="pres">
      <dgm:prSet presAssocID="{8DE06A3F-E85C-4878-9319-DE452063F32D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82EB4C32-4029-463C-A040-7B528230C656}" type="pres">
      <dgm:prSet presAssocID="{8DE06A3F-E85C-4878-9319-DE452063F32D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EEE1FE11-CABB-4A20-9E13-3EA88D8C312D}" srcId="{9AA96CCE-2FBE-42D7-82F2-9A87358BD953}" destId="{9F5BF1E2-E782-4A84-85BC-3C9D57A83DC8}" srcOrd="0" destOrd="0" parTransId="{D6C0902E-4EDB-4091-BAB9-64F448259B0C}" sibTransId="{7587EB79-B62A-4D05-BD01-DB46627C3C27}"/>
    <dgm:cxn modelId="{D3D20D16-F02A-4353-8C9A-BE069211BED4}" srcId="{8DE06A3F-E85C-4878-9319-DE452063F32D}" destId="{C07BCAF4-64B6-4791-98B1-49259F20805B}" srcOrd="2" destOrd="0" parTransId="{FBAD5937-7F78-4BDE-AAA1-C181C097EE60}" sibTransId="{142F8F8F-9CDC-48DB-AF3D-4CF438B6E129}"/>
    <dgm:cxn modelId="{EB3D881E-AFE0-4373-9A7D-47F3A327F05A}" srcId="{9AA96CCE-2FBE-42D7-82F2-9A87358BD953}" destId="{515C4ABD-F100-4FE7-B681-74AEBA1BDF3D}" srcOrd="1" destOrd="0" parTransId="{BDB5300B-20F8-4276-8872-3FC0C865D27F}" sibTransId="{CE96076C-5A14-434C-BA3D-534A7BD93ACC}"/>
    <dgm:cxn modelId="{A11F063E-97F0-4CA6-9294-ED8F5ECF2CA1}" type="presOf" srcId="{8B7C28B3-E2D0-4FE2-A5FE-C855956177C7}" destId="{72BC7313-E4EE-4BD2-BE0E-298119D2F249}" srcOrd="0" destOrd="0" presId="urn:microsoft.com/office/officeart/2005/8/layout/vList5"/>
    <dgm:cxn modelId="{04752066-B37A-4810-8AC5-4984D0C05004}" type="presOf" srcId="{9AA96CCE-2FBE-42D7-82F2-9A87358BD953}" destId="{81BAD7AC-934B-4539-84EB-8908929F67DB}" srcOrd="0" destOrd="0" presId="urn:microsoft.com/office/officeart/2005/8/layout/vList5"/>
    <dgm:cxn modelId="{B39B9C6C-B148-405A-B63B-9828560E8D05}" type="presOf" srcId="{D67E1CB0-FBAA-4F5D-86B1-5EE5BB866344}" destId="{2207BC74-321B-473A-9B33-EF69FF29BF00}" srcOrd="0" destOrd="2" presId="urn:microsoft.com/office/officeart/2005/8/layout/vList5"/>
    <dgm:cxn modelId="{705C696D-CBC2-4223-BB27-25B69224BA8F}" type="presOf" srcId="{99010C09-21C0-43CB-B8F6-3210FCC1463D}" destId="{2207BC74-321B-473A-9B33-EF69FF29BF00}" srcOrd="0" destOrd="3" presId="urn:microsoft.com/office/officeart/2005/8/layout/vList5"/>
    <dgm:cxn modelId="{0A633479-C760-4102-895D-E080A95D760E}" type="presOf" srcId="{FF37F658-1A2D-4640-8BE8-8DD1D0FA8727}" destId="{82EB4C32-4029-463C-A040-7B528230C656}" srcOrd="0" destOrd="0" presId="urn:microsoft.com/office/officeart/2005/8/layout/vList5"/>
    <dgm:cxn modelId="{5E36BF59-310F-4BC2-8911-1B842C11530E}" type="presOf" srcId="{C07BCAF4-64B6-4791-98B1-49259F20805B}" destId="{82EB4C32-4029-463C-A040-7B528230C656}" srcOrd="0" destOrd="2" presId="urn:microsoft.com/office/officeart/2005/8/layout/vList5"/>
    <dgm:cxn modelId="{92E41988-D60D-489B-89E3-87F59A5287DA}" type="presOf" srcId="{8DE06A3F-E85C-4878-9319-DE452063F32D}" destId="{2F12A400-C170-4B70-BADD-1033B2072C74}" srcOrd="0" destOrd="0" presId="urn:microsoft.com/office/officeart/2005/8/layout/vList5"/>
    <dgm:cxn modelId="{8CFCFA91-E352-48FA-90E8-DFEEB0D6E4C2}" srcId="{9AA96CCE-2FBE-42D7-82F2-9A87358BD953}" destId="{99010C09-21C0-43CB-B8F6-3210FCC1463D}" srcOrd="3" destOrd="0" parTransId="{4597AD68-27CC-404B-98AA-81F1AE32A8E3}" sibTransId="{5E442867-DF70-43EB-885B-AEE8C35D9372}"/>
    <dgm:cxn modelId="{242A6494-F946-4E5C-9C38-F2CFEEC624C0}" type="presOf" srcId="{9F5BF1E2-E782-4A84-85BC-3C9D57A83DC8}" destId="{2207BC74-321B-473A-9B33-EF69FF29BF00}" srcOrd="0" destOrd="0" presId="urn:microsoft.com/office/officeart/2005/8/layout/vList5"/>
    <dgm:cxn modelId="{77E4F097-3976-49B9-AA03-352318C9FC7D}" type="presOf" srcId="{CB0331F0-4AA8-424D-BFFE-1F9FFA445EEB}" destId="{82EB4C32-4029-463C-A040-7B528230C656}" srcOrd="0" destOrd="3" presId="urn:microsoft.com/office/officeart/2005/8/layout/vList5"/>
    <dgm:cxn modelId="{4A804FA8-6ECD-4F72-AA4C-7105BA143CC6}" type="presOf" srcId="{0A1A5627-03A8-4B01-90CE-050736728EA0}" destId="{82EB4C32-4029-463C-A040-7B528230C656}" srcOrd="0" destOrd="1" presId="urn:microsoft.com/office/officeart/2005/8/layout/vList5"/>
    <dgm:cxn modelId="{1EC918A9-E13C-43A2-946D-F6EFBC4199E3}" srcId="{8B7C28B3-E2D0-4FE2-A5FE-C855956177C7}" destId="{8DE06A3F-E85C-4878-9319-DE452063F32D}" srcOrd="1" destOrd="0" parTransId="{CC880C59-22F6-46B4-BA4B-8B08A981FBD8}" sibTransId="{C184446C-07E1-4E63-AC5F-D62726DB96BD}"/>
    <dgm:cxn modelId="{927D0DB1-FEC1-46C7-B4B2-5A498C553DEA}" srcId="{8DE06A3F-E85C-4878-9319-DE452063F32D}" destId="{FF37F658-1A2D-4640-8BE8-8DD1D0FA8727}" srcOrd="0" destOrd="0" parTransId="{A6F2E7BE-AE8A-4915-BDEB-CD61894EA3E4}" sibTransId="{EFF4CF1C-15D9-4273-AEED-10F5C1A9A6F9}"/>
    <dgm:cxn modelId="{1BACE9BC-C829-4F21-A278-BDBDABC8CE6A}" srcId="{8B7C28B3-E2D0-4FE2-A5FE-C855956177C7}" destId="{9AA96CCE-2FBE-42D7-82F2-9A87358BD953}" srcOrd="0" destOrd="0" parTransId="{0439B7F6-3553-492A-B044-A05BA75F54F0}" sibTransId="{AEE90618-9B9F-4015-B51B-492F49D2A283}"/>
    <dgm:cxn modelId="{68E8AABD-9F87-4373-A11B-3855A34B1A32}" srcId="{8DE06A3F-E85C-4878-9319-DE452063F32D}" destId="{0A1A5627-03A8-4B01-90CE-050736728EA0}" srcOrd="1" destOrd="0" parTransId="{8C54E16D-1A45-4504-879A-6309F674FE18}" sibTransId="{83584B98-32A5-4841-BB6C-3DB2B434A0E3}"/>
    <dgm:cxn modelId="{10FD80F3-B0A7-4E20-B9EE-8FF345EF2CE6}" srcId="{9AA96CCE-2FBE-42D7-82F2-9A87358BD953}" destId="{D67E1CB0-FBAA-4F5D-86B1-5EE5BB866344}" srcOrd="2" destOrd="0" parTransId="{FC0AF380-C3C5-4259-8D35-48893FB9B5FB}" sibTransId="{CEFF28AC-48DA-4D82-81AB-7B5729065022}"/>
    <dgm:cxn modelId="{249A3BF8-170E-4A2E-8944-DB1EBBF0024D}" srcId="{8DE06A3F-E85C-4878-9319-DE452063F32D}" destId="{CB0331F0-4AA8-424D-BFFE-1F9FFA445EEB}" srcOrd="3" destOrd="0" parTransId="{6B4A2987-3C11-4113-ACE1-BF489389E420}" sibTransId="{35B7A594-1E12-4F91-8709-97B9425B1F51}"/>
    <dgm:cxn modelId="{BA54F9FB-58B6-4E4F-8136-1DDCDC8B3DF2}" type="presOf" srcId="{515C4ABD-F100-4FE7-B681-74AEBA1BDF3D}" destId="{2207BC74-321B-473A-9B33-EF69FF29BF00}" srcOrd="0" destOrd="1" presId="urn:microsoft.com/office/officeart/2005/8/layout/vList5"/>
    <dgm:cxn modelId="{B92B9248-CA5C-4971-8E2F-0CB5DADDE83F}" type="presParOf" srcId="{72BC7313-E4EE-4BD2-BE0E-298119D2F249}" destId="{6AABC8F8-6111-4C80-B708-2A63D6BF1C00}" srcOrd="0" destOrd="0" presId="urn:microsoft.com/office/officeart/2005/8/layout/vList5"/>
    <dgm:cxn modelId="{68D5A92E-7B67-46A3-AB2A-FE87944AC32E}" type="presParOf" srcId="{6AABC8F8-6111-4C80-B708-2A63D6BF1C00}" destId="{81BAD7AC-934B-4539-84EB-8908929F67DB}" srcOrd="0" destOrd="0" presId="urn:microsoft.com/office/officeart/2005/8/layout/vList5"/>
    <dgm:cxn modelId="{07B1DB21-EB09-4AAF-B70C-DC4E4DBE9466}" type="presParOf" srcId="{6AABC8F8-6111-4C80-B708-2A63D6BF1C00}" destId="{2207BC74-321B-473A-9B33-EF69FF29BF00}" srcOrd="1" destOrd="0" presId="urn:microsoft.com/office/officeart/2005/8/layout/vList5"/>
    <dgm:cxn modelId="{1FE42623-BBC0-4A49-A012-0252658BB8B9}" type="presParOf" srcId="{72BC7313-E4EE-4BD2-BE0E-298119D2F249}" destId="{684CCC51-D6E8-4FCC-B1BF-D9026F4C14F0}" srcOrd="1" destOrd="0" presId="urn:microsoft.com/office/officeart/2005/8/layout/vList5"/>
    <dgm:cxn modelId="{357BE7AD-6F42-417B-B5EF-2F712D564571}" type="presParOf" srcId="{72BC7313-E4EE-4BD2-BE0E-298119D2F249}" destId="{EE14080A-632A-48CD-A8B4-3E005A81567D}" srcOrd="2" destOrd="0" presId="urn:microsoft.com/office/officeart/2005/8/layout/vList5"/>
    <dgm:cxn modelId="{D5DAE260-D400-4EE8-BADA-399B1F73D8E3}" type="presParOf" srcId="{EE14080A-632A-48CD-A8B4-3E005A81567D}" destId="{2F12A400-C170-4B70-BADD-1033B2072C74}" srcOrd="0" destOrd="0" presId="urn:microsoft.com/office/officeart/2005/8/layout/vList5"/>
    <dgm:cxn modelId="{668518E2-E066-4B87-99F8-DE9B47B597F2}" type="presParOf" srcId="{EE14080A-632A-48CD-A8B4-3E005A81567D}" destId="{82EB4C32-4029-463C-A040-7B528230C65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07BC74-321B-473A-9B33-EF69FF29BF00}">
      <dsp:nvSpPr>
        <dsp:cNvPr id="0" name=""/>
        <dsp:cNvSpPr/>
      </dsp:nvSpPr>
      <dsp:spPr>
        <a:xfrm rot="5400000">
          <a:off x="2585326" y="-655148"/>
          <a:ext cx="2116039" cy="342903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2000" b="0" kern="1200" dirty="0" err="1"/>
            <a:t>querySelector</a:t>
          </a:r>
          <a:endParaRPr lang="tr-T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2000" b="0" kern="1200" dirty="0" err="1"/>
            <a:t>querySelectorAll</a:t>
          </a:r>
          <a:endParaRPr lang="tr-T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2000" b="0" kern="1200" dirty="0" err="1"/>
            <a:t>innerHTML</a:t>
          </a:r>
          <a:endParaRPr lang="tr-T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2000" b="0" kern="1200" dirty="0" err="1"/>
            <a:t>addEventListener</a:t>
          </a:r>
          <a:endParaRPr lang="tr-TR" sz="2000" kern="1200" dirty="0"/>
        </a:p>
      </dsp:txBody>
      <dsp:txXfrm rot="-5400000">
        <a:off x="1928831" y="104644"/>
        <a:ext cx="3325734" cy="1909445"/>
      </dsp:txXfrm>
    </dsp:sp>
    <dsp:sp modelId="{81BAD7AC-934B-4539-84EB-8908929F67DB}">
      <dsp:nvSpPr>
        <dsp:cNvPr id="0" name=""/>
        <dsp:cNvSpPr/>
      </dsp:nvSpPr>
      <dsp:spPr>
        <a:xfrm>
          <a:off x="0" y="305709"/>
          <a:ext cx="1928830" cy="15073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200" kern="1200" dirty="0"/>
            <a:t>DOM işlemleri</a:t>
          </a:r>
        </a:p>
      </dsp:txBody>
      <dsp:txXfrm>
        <a:off x="73581" y="379290"/>
        <a:ext cx="1781668" cy="1360151"/>
      </dsp:txXfrm>
    </dsp:sp>
    <dsp:sp modelId="{82EB4C32-4029-463C-A040-7B528230C656}">
      <dsp:nvSpPr>
        <dsp:cNvPr id="0" name=""/>
        <dsp:cNvSpPr/>
      </dsp:nvSpPr>
      <dsp:spPr>
        <a:xfrm rot="5400000">
          <a:off x="3043981" y="1230217"/>
          <a:ext cx="1205850" cy="343238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1700" kern="1200" dirty="0"/>
            <a:t>MAP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1700" kern="1200" dirty="0"/>
            <a:t>REDUCE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1700" kern="1200" dirty="0"/>
            <a:t>FILTER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r-TR" sz="1700" kern="1200" dirty="0" err="1"/>
            <a:t>Foreach</a:t>
          </a:r>
          <a:endParaRPr lang="tr-TR" sz="1700" kern="1200" dirty="0"/>
        </a:p>
      </dsp:txBody>
      <dsp:txXfrm rot="-5400000">
        <a:off x="1930715" y="2402349"/>
        <a:ext cx="3373518" cy="1088120"/>
      </dsp:txXfrm>
    </dsp:sp>
    <dsp:sp modelId="{2F12A400-C170-4B70-BADD-1033B2072C74}">
      <dsp:nvSpPr>
        <dsp:cNvPr id="0" name=""/>
        <dsp:cNvSpPr/>
      </dsp:nvSpPr>
      <dsp:spPr>
        <a:xfrm>
          <a:off x="0" y="2192752"/>
          <a:ext cx="1930715" cy="15073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200" kern="1200" dirty="0"/>
            <a:t>ARRAY işlemleri</a:t>
          </a:r>
        </a:p>
      </dsp:txBody>
      <dsp:txXfrm>
        <a:off x="73581" y="2266333"/>
        <a:ext cx="1783553" cy="13601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tmp>
</file>

<file path=ppt/media/image18.png>
</file>

<file path=ppt/media/image19.tmp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092000" y="54582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3575404"/>
            <a:ext cx="8100000" cy="27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effectLst/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81169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96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79" r:id="rId13"/>
    <p:sldLayoutId id="2147483681" r:id="rId14"/>
    <p:sldLayoutId id="2147483678" r:id="rId15"/>
    <p:sldLayoutId id="214748368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258425" y="1522415"/>
            <a:ext cx="5933575" cy="44627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tr-TR" sz="4400" dirty="0">
                <a:solidFill>
                  <a:schemeClr val="bg1"/>
                </a:solidFill>
                <a:latin typeface="+mj-lt"/>
              </a:rPr>
              <a:t>Java </a:t>
            </a:r>
            <a:r>
              <a:rPr lang="tr-TR" sz="4400" dirty="0" err="1">
                <a:solidFill>
                  <a:schemeClr val="bg1"/>
                </a:solidFill>
                <a:latin typeface="+mj-lt"/>
              </a:rPr>
              <a:t>Script</a:t>
            </a:r>
            <a:r>
              <a:rPr lang="tr-TR" sz="4400" dirty="0">
                <a:solidFill>
                  <a:schemeClr val="bg1"/>
                </a:solidFill>
                <a:latin typeface="+mj-lt"/>
              </a:rPr>
              <a:t> Uygulama Projesi </a:t>
            </a:r>
          </a:p>
          <a:p>
            <a:pPr algn="r"/>
            <a:endParaRPr lang="tr-TR" sz="4400" dirty="0">
              <a:solidFill>
                <a:schemeClr val="bg1"/>
              </a:solidFill>
              <a:latin typeface="+mj-lt"/>
            </a:endParaRPr>
          </a:p>
          <a:p>
            <a:pPr algn="r"/>
            <a:r>
              <a:rPr lang="tr-TR" sz="4400" dirty="0">
                <a:solidFill>
                  <a:schemeClr val="bg1"/>
                </a:solidFill>
                <a:latin typeface="+mj-lt"/>
              </a:rPr>
              <a:t>« </a:t>
            </a:r>
            <a:r>
              <a:rPr lang="tr-TR" sz="4400" dirty="0" err="1">
                <a:solidFill>
                  <a:schemeClr val="bg1"/>
                </a:solidFill>
                <a:latin typeface="+mj-lt"/>
              </a:rPr>
              <a:t>Asian</a:t>
            </a:r>
            <a:r>
              <a:rPr lang="tr-TR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tr-TR" sz="4400" dirty="0" err="1">
                <a:solidFill>
                  <a:schemeClr val="bg1"/>
                </a:solidFill>
                <a:latin typeface="+mj-lt"/>
              </a:rPr>
              <a:t>Kitchen's</a:t>
            </a:r>
            <a:r>
              <a:rPr lang="tr-TR" sz="4400" dirty="0">
                <a:solidFill>
                  <a:schemeClr val="bg1"/>
                </a:solidFill>
                <a:latin typeface="+mj-lt"/>
              </a:rPr>
              <a:t> Menu »</a:t>
            </a:r>
          </a:p>
          <a:p>
            <a:pPr algn="r"/>
            <a:endParaRPr lang="tr-TR" sz="4400" dirty="0">
              <a:solidFill>
                <a:schemeClr val="bg1"/>
              </a:solidFill>
              <a:latin typeface="+mj-lt"/>
            </a:endParaRPr>
          </a:p>
          <a:p>
            <a:pPr algn="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CFA91DB2-6F61-4F6F-9ECB-CBED68CBF047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Yöntem ve Teknikler 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381D70A7-1162-4D64-8651-817919D71DB6}"/>
              </a:ext>
            </a:extLst>
          </p:cNvPr>
          <p:cNvSpPr txBox="1"/>
          <p:nvPr/>
        </p:nvSpPr>
        <p:spPr>
          <a:xfrm>
            <a:off x="2871925" y="1303339"/>
            <a:ext cx="7053310" cy="141577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5- Butonların HTML </a:t>
            </a:r>
            <a:r>
              <a:rPr lang="tr-TR" dirty="0" err="1"/>
              <a:t>içersine</a:t>
            </a:r>
            <a:r>
              <a:rPr lang="tr-TR" dirty="0"/>
              <a:t> monte edilmesi</a:t>
            </a:r>
          </a:p>
          <a:p>
            <a:endParaRPr lang="tr-TR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	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element.innerHTML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 = 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content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;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	https://developer.mozilla.org/en-US/docs/Web/API/Element/innerHTML</a:t>
            </a:r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C6886C53-780B-474D-94E6-35A488907312}"/>
              </a:ext>
            </a:extLst>
          </p:cNvPr>
          <p:cNvSpPr txBox="1"/>
          <p:nvPr/>
        </p:nvSpPr>
        <p:spPr>
          <a:xfrm>
            <a:off x="2721004" y="3282238"/>
            <a:ext cx="7204231" cy="218521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6- Butonlara «</a:t>
            </a:r>
            <a:r>
              <a:rPr lang="tr-TR" dirty="0" err="1"/>
              <a:t>click</a:t>
            </a:r>
            <a:r>
              <a:rPr lang="tr-TR" dirty="0"/>
              <a:t>» olayının eklenmesi…</a:t>
            </a:r>
          </a:p>
          <a:p>
            <a:endParaRPr lang="tr-TR" dirty="0">
              <a:solidFill>
                <a:srgbClr val="FFC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dirty="0">
                <a:solidFill>
                  <a:srgbClr val="FFC000"/>
                </a:solidFill>
              </a:rPr>
              <a:t>	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addEventListener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(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type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, 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listener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);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400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    https://developer.mozilla.org/en-US/docs/Web/API/EventTarget/addEventListener</a:t>
            </a:r>
            <a:endParaRPr lang="tr-TR" altLang="tr-TR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</a:endParaRP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06196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CFA91DB2-6F61-4F6F-9ECB-CBED68CBF047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Yöntem ve Teknikler 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381D70A7-1162-4D64-8651-817919D71DB6}"/>
              </a:ext>
            </a:extLst>
          </p:cNvPr>
          <p:cNvSpPr txBox="1"/>
          <p:nvPr/>
        </p:nvSpPr>
        <p:spPr>
          <a:xfrm>
            <a:off x="2871925" y="1303339"/>
            <a:ext cx="7053310" cy="224676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7- Kategoriye göre </a:t>
            </a:r>
            <a:r>
              <a:rPr lang="tr-TR" dirty="0" err="1"/>
              <a:t>menunun</a:t>
            </a:r>
            <a:r>
              <a:rPr lang="tr-TR" dirty="0"/>
              <a:t> oluşturularak HTML içinde gerekli yere eklenmesi</a:t>
            </a:r>
          </a:p>
          <a:p>
            <a:endParaRPr lang="tr-TR" dirty="0"/>
          </a:p>
          <a:p>
            <a:r>
              <a:rPr lang="tr-TR" dirty="0">
                <a:solidFill>
                  <a:schemeClr val="tx1"/>
                </a:solidFill>
              </a:rPr>
              <a:t>	</a:t>
            </a:r>
            <a:r>
              <a:rPr lang="tr-TR" dirty="0" err="1">
                <a:solidFill>
                  <a:schemeClr val="tx1"/>
                </a:solidFill>
              </a:rPr>
              <a:t>arr</a:t>
            </a:r>
            <a:r>
              <a:rPr lang="tr-TR" dirty="0">
                <a:solidFill>
                  <a:srgbClr val="FFC000"/>
                </a:solidFill>
              </a:rPr>
              <a:t>.</a:t>
            </a:r>
            <a:r>
              <a:rPr lang="tr-TR" dirty="0"/>
              <a:t> </a:t>
            </a:r>
            <a:r>
              <a:rPr 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filter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((element) =&gt; { /* ... */ })</a:t>
            </a:r>
            <a:endParaRPr lang="tr-TR" dirty="0"/>
          </a:p>
          <a:p>
            <a:endParaRPr lang="tr-TR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	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element.innerHTML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 = 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content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;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	https://developer.mozilla.org/en-US/docs/Web/API/Element/innerHTML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3838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2">
            <a:extLst>
              <a:ext uri="{FF2B5EF4-FFF2-40B4-BE49-F238E27FC236}">
                <a16:creationId xmlns:a16="http://schemas.microsoft.com/office/drawing/2014/main" id="{CB76E8AC-51B2-403F-94C6-862885833A76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Kodlar ve Demo</a:t>
            </a:r>
          </a:p>
        </p:txBody>
      </p:sp>
    </p:spTree>
    <p:extLst>
      <p:ext uri="{BB962C8B-B14F-4D97-AF65-F5344CB8AC3E}">
        <p14:creationId xmlns:p14="http://schemas.microsoft.com/office/powerpoint/2010/main" val="2014216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>
            <a:extLst>
              <a:ext uri="{FF2B5EF4-FFF2-40B4-BE49-F238E27FC236}">
                <a16:creationId xmlns:a16="http://schemas.microsoft.com/office/drawing/2014/main" id="{C8E69893-3B16-46DF-ADDB-FF59270F9BCD}"/>
              </a:ext>
            </a:extLst>
          </p:cNvPr>
          <p:cNvSpPr/>
          <p:nvPr/>
        </p:nvSpPr>
        <p:spPr>
          <a:xfrm>
            <a:off x="6655293" y="2875002"/>
            <a:ext cx="616949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6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8DE8812-BB9C-4C25-9375-FF3A3613B908}"/>
              </a:ext>
            </a:extLst>
          </p:cNvPr>
          <p:cNvSpPr txBox="1"/>
          <p:nvPr/>
        </p:nvSpPr>
        <p:spPr>
          <a:xfrm>
            <a:off x="784568" y="528876"/>
            <a:ext cx="385931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tr-TR" altLang="ko-KR" sz="4400" b="1" dirty="0">
                <a:cs typeface="Arial" pitchFamily="34" charset="0"/>
              </a:rPr>
              <a:t>Proje Fikri</a:t>
            </a:r>
            <a:endParaRPr lang="ko-KR" altLang="en-US" sz="4400" b="1" dirty="0">
              <a:cs typeface="Arial" pitchFamily="34" charset="0"/>
            </a:endParaRPr>
          </a:p>
        </p:txBody>
      </p:sp>
      <p:pic>
        <p:nvPicPr>
          <p:cNvPr id="17" name="Resim 16">
            <a:extLst>
              <a:ext uri="{FF2B5EF4-FFF2-40B4-BE49-F238E27FC236}">
                <a16:creationId xmlns:a16="http://schemas.microsoft.com/office/drawing/2014/main" id="{7EA35874-1BA2-424B-93BA-D9434C7C5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506" y="913597"/>
            <a:ext cx="2673060" cy="1779035"/>
          </a:xfrm>
          <a:prstGeom prst="rect">
            <a:avLst/>
          </a:prstGeom>
          <a:effectLst>
            <a:glow rad="698500">
              <a:schemeClr val="accent1">
                <a:alpha val="40000"/>
              </a:schemeClr>
            </a:glow>
          </a:effec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6835F779-5447-406C-B338-444CA2A0A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568" y="1411550"/>
            <a:ext cx="6235712" cy="472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71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ikdörtgen 15">
            <a:extLst>
              <a:ext uri="{FF2B5EF4-FFF2-40B4-BE49-F238E27FC236}">
                <a16:creationId xmlns:a16="http://schemas.microsoft.com/office/drawing/2014/main" id="{EEA9A83D-70D2-49CD-882C-422F34B1E40E}"/>
              </a:ext>
            </a:extLst>
          </p:cNvPr>
          <p:cNvSpPr/>
          <p:nvPr/>
        </p:nvSpPr>
        <p:spPr>
          <a:xfrm>
            <a:off x="1313895" y="230957"/>
            <a:ext cx="93393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Dosya ve  Klasör yapısı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B7EB0BF-520D-4D01-998F-4E8BD4D4E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08" y="1433774"/>
            <a:ext cx="2199774" cy="2909379"/>
          </a:xfrm>
          <a:prstGeom prst="rect">
            <a:avLst/>
          </a:prstGeom>
        </p:spPr>
      </p:pic>
      <p:sp>
        <p:nvSpPr>
          <p:cNvPr id="6" name="Dikdörtgen 5">
            <a:extLst>
              <a:ext uri="{FF2B5EF4-FFF2-40B4-BE49-F238E27FC236}">
                <a16:creationId xmlns:a16="http://schemas.microsoft.com/office/drawing/2014/main" id="{E4DC1B33-4FC4-4E6B-BBD3-48698655E05F}"/>
              </a:ext>
            </a:extLst>
          </p:cNvPr>
          <p:cNvSpPr/>
          <p:nvPr/>
        </p:nvSpPr>
        <p:spPr>
          <a:xfrm>
            <a:off x="2530136" y="3728275"/>
            <a:ext cx="9555332" cy="25545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title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Tteokbokki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category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Korea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price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B5CEA8"/>
                </a:solidFill>
                <a:latin typeface="Consolas" panose="020B0609020204030204" pitchFamily="49" charset="0"/>
              </a:rPr>
              <a:t>10.99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img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"https://twoplaidaprons.com/wp-content/uploads/2020/09/tteokbokki-top-down-view-of-tteokbokki-in-a-bowl-500x500.jpg"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desc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`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Spicy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rice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cakes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,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serving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with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fish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cake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.`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},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{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title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Chicken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Ramen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category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"Japan"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price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B5CEA8"/>
                </a:solidFill>
                <a:latin typeface="Consolas" panose="020B0609020204030204" pitchFamily="49" charset="0"/>
              </a:rPr>
              <a:t>7.99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img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"https://www.forkknifeswoon.com/wp-content/uploads/2014/10/simple-homemade-chicken-ramen-fork-knife-swoon-01.jpg"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    </a:t>
            </a:r>
            <a:r>
              <a:rPr lang="tr-TR" sz="1000" dirty="0" err="1">
                <a:solidFill>
                  <a:srgbClr val="9CDCFE"/>
                </a:solidFill>
                <a:latin typeface="Consolas" panose="020B0609020204030204" pitchFamily="49" charset="0"/>
              </a:rPr>
              <a:t>desc</a:t>
            </a:r>
            <a:r>
              <a:rPr lang="tr-TR" sz="10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`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Chicken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noodle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soup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,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serving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with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vegetables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such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as soy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bean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,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green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onion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.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In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an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optional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you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can ask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for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tr-TR" sz="1000" dirty="0" err="1">
                <a:solidFill>
                  <a:srgbClr val="CE9178"/>
                </a:solidFill>
                <a:latin typeface="Consolas" panose="020B0609020204030204" pitchFamily="49" charset="0"/>
              </a:rPr>
              <a:t>egg</a:t>
            </a:r>
            <a:r>
              <a:rPr lang="tr-TR" sz="1000" dirty="0">
                <a:solidFill>
                  <a:srgbClr val="CE9178"/>
                </a:solidFill>
                <a:latin typeface="Consolas" panose="020B0609020204030204" pitchFamily="49" charset="0"/>
              </a:rPr>
              <a:t>. `</a:t>
            </a:r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tr-TR" sz="1000" dirty="0">
                <a:solidFill>
                  <a:srgbClr val="D4D4D4"/>
                </a:solidFill>
                <a:latin typeface="Consolas" panose="020B0609020204030204" pitchFamily="49" charset="0"/>
              </a:rPr>
              <a:t>    }</a:t>
            </a:r>
            <a:endParaRPr lang="tr-T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8" name="Düz Ok Bağlayıcısı 7">
            <a:extLst>
              <a:ext uri="{FF2B5EF4-FFF2-40B4-BE49-F238E27FC236}">
                <a16:creationId xmlns:a16="http://schemas.microsoft.com/office/drawing/2014/main" id="{EF85EF53-C57C-4B2C-8368-700BF6935289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371198" y="2086979"/>
            <a:ext cx="262657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Resim 9">
            <a:extLst>
              <a:ext uri="{FF2B5EF4-FFF2-40B4-BE49-F238E27FC236}">
                <a16:creationId xmlns:a16="http://schemas.microsoft.com/office/drawing/2014/main" id="{360A9792-2BB3-43FF-AF5E-82CF2B0B1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771" y="1629779"/>
            <a:ext cx="4924425" cy="914400"/>
          </a:xfrm>
          <a:prstGeom prst="rect">
            <a:avLst/>
          </a:prstGeom>
        </p:spPr>
      </p:pic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754E2EA4-8ABC-488A-8084-9CA3E4E097C8}"/>
              </a:ext>
            </a:extLst>
          </p:cNvPr>
          <p:cNvCxnSpPr>
            <a:cxnSpLocks/>
          </p:cNvCxnSpPr>
          <p:nvPr/>
        </p:nvCxnSpPr>
        <p:spPr>
          <a:xfrm>
            <a:off x="1371198" y="2388093"/>
            <a:ext cx="2742927" cy="13401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856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ikdörtgen 15">
            <a:extLst>
              <a:ext uri="{FF2B5EF4-FFF2-40B4-BE49-F238E27FC236}">
                <a16:creationId xmlns:a16="http://schemas.microsoft.com/office/drawing/2014/main" id="{EEA9A83D-70D2-49CD-882C-422F34B1E40E}"/>
              </a:ext>
            </a:extLst>
          </p:cNvPr>
          <p:cNvSpPr/>
          <p:nvPr/>
        </p:nvSpPr>
        <p:spPr>
          <a:xfrm>
            <a:off x="1313895" y="230957"/>
            <a:ext cx="93393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Dosya ve  Klasör yapısı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B7EB0BF-520D-4D01-998F-4E8BD4D4E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08" y="1433774"/>
            <a:ext cx="2199774" cy="2909379"/>
          </a:xfrm>
          <a:prstGeom prst="rect">
            <a:avLst/>
          </a:prstGeom>
        </p:spPr>
      </p:pic>
      <p:cxnSp>
        <p:nvCxnSpPr>
          <p:cNvPr id="8" name="Düz Ok Bağlayıcısı 7">
            <a:extLst>
              <a:ext uri="{FF2B5EF4-FFF2-40B4-BE49-F238E27FC236}">
                <a16:creationId xmlns:a16="http://schemas.microsoft.com/office/drawing/2014/main" id="{EF85EF53-C57C-4B2C-8368-700BF6935289}"/>
              </a:ext>
            </a:extLst>
          </p:cNvPr>
          <p:cNvCxnSpPr>
            <a:cxnSpLocks/>
          </p:cNvCxnSpPr>
          <p:nvPr/>
        </p:nvCxnSpPr>
        <p:spPr>
          <a:xfrm>
            <a:off x="1646406" y="3019134"/>
            <a:ext cx="3262945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27186E1D-5995-4250-A0D2-D3BACF60D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049" y="1407010"/>
            <a:ext cx="3451672" cy="526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85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>
            <a:extLst>
              <a:ext uri="{FF2B5EF4-FFF2-40B4-BE49-F238E27FC236}">
                <a16:creationId xmlns:a16="http://schemas.microsoft.com/office/drawing/2014/main" id="{3B3C331D-C20A-4E66-9BEE-82A10CB9C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761" y="1171851"/>
            <a:ext cx="9556239" cy="5601933"/>
          </a:xfrm>
          <a:prstGeom prst="rect">
            <a:avLst/>
          </a:prstGeom>
        </p:spPr>
      </p:pic>
      <p:sp>
        <p:nvSpPr>
          <p:cNvPr id="16" name="Dikdörtgen 15">
            <a:extLst>
              <a:ext uri="{FF2B5EF4-FFF2-40B4-BE49-F238E27FC236}">
                <a16:creationId xmlns:a16="http://schemas.microsoft.com/office/drawing/2014/main" id="{EEA9A83D-70D2-49CD-882C-422F34B1E40E}"/>
              </a:ext>
            </a:extLst>
          </p:cNvPr>
          <p:cNvSpPr/>
          <p:nvPr/>
        </p:nvSpPr>
        <p:spPr>
          <a:xfrm>
            <a:off x="1313895" y="230957"/>
            <a:ext cx="933930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Dosya ve  Klasör yapısı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B7EB0BF-520D-4D01-998F-4E8BD4D4E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08" y="1433774"/>
            <a:ext cx="2199774" cy="2909379"/>
          </a:xfrm>
          <a:prstGeom prst="rect">
            <a:avLst/>
          </a:prstGeom>
        </p:spPr>
      </p:pic>
      <p:cxnSp>
        <p:nvCxnSpPr>
          <p:cNvPr id="8" name="Düz Ok Bağlayıcısı 7">
            <a:extLst>
              <a:ext uri="{FF2B5EF4-FFF2-40B4-BE49-F238E27FC236}">
                <a16:creationId xmlns:a16="http://schemas.microsoft.com/office/drawing/2014/main" id="{EF85EF53-C57C-4B2C-8368-700BF6935289}"/>
              </a:ext>
            </a:extLst>
          </p:cNvPr>
          <p:cNvCxnSpPr>
            <a:cxnSpLocks/>
          </p:cNvCxnSpPr>
          <p:nvPr/>
        </p:nvCxnSpPr>
        <p:spPr>
          <a:xfrm flipV="1">
            <a:off x="1695635" y="2956264"/>
            <a:ext cx="1100831" cy="32847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7313AC1E-EB0F-44C7-A0A1-AAED33A20CF9}"/>
              </a:ext>
            </a:extLst>
          </p:cNvPr>
          <p:cNvSpPr txBox="1"/>
          <p:nvPr/>
        </p:nvSpPr>
        <p:spPr>
          <a:xfrm>
            <a:off x="9605639" y="1882066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rgbClr val="FF0000"/>
                </a:solidFill>
              </a:rPr>
              <a:t>Font</a:t>
            </a:r>
          </a:p>
        </p:txBody>
      </p:sp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D26389FF-2153-4304-A8E0-F05DE70B8190}"/>
              </a:ext>
            </a:extLst>
          </p:cNvPr>
          <p:cNvCxnSpPr>
            <a:cxnSpLocks/>
          </p:cNvCxnSpPr>
          <p:nvPr/>
        </p:nvCxnSpPr>
        <p:spPr>
          <a:xfrm flipV="1">
            <a:off x="8726750" y="2112885"/>
            <a:ext cx="878889" cy="21306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5442170C-E775-4E3C-AF2E-3D24D59DB6D7}"/>
              </a:ext>
            </a:extLst>
          </p:cNvPr>
          <p:cNvSpPr txBox="1"/>
          <p:nvPr/>
        </p:nvSpPr>
        <p:spPr>
          <a:xfrm>
            <a:off x="10284780" y="3171941"/>
            <a:ext cx="1358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solidFill>
                  <a:srgbClr val="FF0000"/>
                </a:solidFill>
              </a:rPr>
              <a:t>Bootstrap</a:t>
            </a:r>
            <a:endParaRPr lang="tr-TR" dirty="0">
              <a:solidFill>
                <a:srgbClr val="FF0000"/>
              </a:solidFill>
            </a:endParaRPr>
          </a:p>
        </p:txBody>
      </p:sp>
      <p:cxnSp>
        <p:nvCxnSpPr>
          <p:cNvPr id="18" name="Düz Ok Bağlayıcısı 17">
            <a:extLst>
              <a:ext uri="{FF2B5EF4-FFF2-40B4-BE49-F238E27FC236}">
                <a16:creationId xmlns:a16="http://schemas.microsoft.com/office/drawing/2014/main" id="{7A7C8244-B65A-49CB-86E0-411CDFED7B28}"/>
              </a:ext>
            </a:extLst>
          </p:cNvPr>
          <p:cNvCxnSpPr>
            <a:cxnSpLocks/>
          </p:cNvCxnSpPr>
          <p:nvPr/>
        </p:nvCxnSpPr>
        <p:spPr>
          <a:xfrm>
            <a:off x="8444144" y="2994996"/>
            <a:ext cx="1774054" cy="3616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etin kutusu 18">
            <a:extLst>
              <a:ext uri="{FF2B5EF4-FFF2-40B4-BE49-F238E27FC236}">
                <a16:creationId xmlns:a16="http://schemas.microsoft.com/office/drawing/2014/main" id="{2D73A011-84BE-474C-B079-122766826B02}"/>
              </a:ext>
            </a:extLst>
          </p:cNvPr>
          <p:cNvSpPr txBox="1"/>
          <p:nvPr/>
        </p:nvSpPr>
        <p:spPr>
          <a:xfrm>
            <a:off x="8061460" y="3379322"/>
            <a:ext cx="1774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rgbClr val="FF0000"/>
                </a:solidFill>
              </a:rPr>
              <a:t>Style dosyası</a:t>
            </a:r>
          </a:p>
          <a:p>
            <a:endParaRPr lang="tr-TR" dirty="0">
              <a:solidFill>
                <a:srgbClr val="FF0000"/>
              </a:solidFill>
            </a:endParaRPr>
          </a:p>
        </p:txBody>
      </p:sp>
      <p:cxnSp>
        <p:nvCxnSpPr>
          <p:cNvPr id="20" name="Düz Ok Bağlayıcısı 19">
            <a:extLst>
              <a:ext uri="{FF2B5EF4-FFF2-40B4-BE49-F238E27FC236}">
                <a16:creationId xmlns:a16="http://schemas.microsoft.com/office/drawing/2014/main" id="{B31BB225-BF9C-474E-A088-F053A2670A9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921219" y="3276249"/>
            <a:ext cx="2140241" cy="28774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çıklama Balonu: Kenarlık ve Vurgu Çubuğuyla Çizgi 26">
            <a:extLst>
              <a:ext uri="{FF2B5EF4-FFF2-40B4-BE49-F238E27FC236}">
                <a16:creationId xmlns:a16="http://schemas.microsoft.com/office/drawing/2014/main" id="{BEEAE35F-24BE-446B-9881-DDDD4F0AF55F}"/>
              </a:ext>
            </a:extLst>
          </p:cNvPr>
          <p:cNvSpPr/>
          <p:nvPr/>
        </p:nvSpPr>
        <p:spPr>
          <a:xfrm>
            <a:off x="7608162" y="4283270"/>
            <a:ext cx="2494625" cy="563937"/>
          </a:xfrm>
          <a:prstGeom prst="accentBorderCallout1">
            <a:avLst>
              <a:gd name="adj1" fmla="val 18750"/>
              <a:gd name="adj2" fmla="val -8333"/>
              <a:gd name="adj3" fmla="val 113636"/>
              <a:gd name="adj4" fmla="val -96277"/>
            </a:avLst>
          </a:prstGeom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Butonlar buraya eklenecek</a:t>
            </a:r>
          </a:p>
        </p:txBody>
      </p:sp>
      <p:sp>
        <p:nvSpPr>
          <p:cNvPr id="28" name="Açıklama Balonu: Kenarlık ve Vurgu Çubuğuyla Çizgi 27">
            <a:extLst>
              <a:ext uri="{FF2B5EF4-FFF2-40B4-BE49-F238E27FC236}">
                <a16:creationId xmlns:a16="http://schemas.microsoft.com/office/drawing/2014/main" id="{6559FA2C-4426-4F2C-AF63-2F45F4C385A5}"/>
              </a:ext>
            </a:extLst>
          </p:cNvPr>
          <p:cNvSpPr/>
          <p:nvPr/>
        </p:nvSpPr>
        <p:spPr>
          <a:xfrm>
            <a:off x="7723573" y="5386418"/>
            <a:ext cx="2494625" cy="563937"/>
          </a:xfrm>
          <a:prstGeom prst="accentBorderCallout1">
            <a:avLst>
              <a:gd name="adj1" fmla="val 18750"/>
              <a:gd name="adj2" fmla="val -8333"/>
              <a:gd name="adj3" fmla="val 25479"/>
              <a:gd name="adj4" fmla="val -143964"/>
            </a:avLst>
          </a:prstGeom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Menu buraya eklenecek</a:t>
            </a:r>
          </a:p>
        </p:txBody>
      </p:sp>
      <p:cxnSp>
        <p:nvCxnSpPr>
          <p:cNvPr id="29" name="Düz Ok Bağlayıcısı 28">
            <a:extLst>
              <a:ext uri="{FF2B5EF4-FFF2-40B4-BE49-F238E27FC236}">
                <a16:creationId xmlns:a16="http://schemas.microsoft.com/office/drawing/2014/main" id="{B2918BE4-5D69-4B9D-BFCF-2DF42521AEA5}"/>
              </a:ext>
            </a:extLst>
          </p:cNvPr>
          <p:cNvCxnSpPr>
            <a:cxnSpLocks/>
          </p:cNvCxnSpPr>
          <p:nvPr/>
        </p:nvCxnSpPr>
        <p:spPr>
          <a:xfrm>
            <a:off x="5467921" y="6339303"/>
            <a:ext cx="1945959" cy="18578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A0AA51C2-4B27-4479-9974-60F9AE79C530}"/>
              </a:ext>
            </a:extLst>
          </p:cNvPr>
          <p:cNvSpPr txBox="1"/>
          <p:nvPr/>
        </p:nvSpPr>
        <p:spPr>
          <a:xfrm>
            <a:off x="7413880" y="6304900"/>
            <a:ext cx="3239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rgbClr val="FF0000"/>
                </a:solidFill>
              </a:rPr>
              <a:t>JS uygulama dosyası</a:t>
            </a:r>
          </a:p>
        </p:txBody>
      </p: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EA054E1F-317B-44BF-81D3-A45062E7BB5F}"/>
              </a:ext>
            </a:extLst>
          </p:cNvPr>
          <p:cNvSpPr txBox="1"/>
          <p:nvPr/>
        </p:nvSpPr>
        <p:spPr>
          <a:xfrm>
            <a:off x="328473" y="5069151"/>
            <a:ext cx="2085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>
                <a:solidFill>
                  <a:srgbClr val="FF0000"/>
                </a:solidFill>
              </a:rPr>
              <a:t>Örnek HTML iskelet dosyası…</a:t>
            </a:r>
          </a:p>
        </p:txBody>
      </p:sp>
      <p:cxnSp>
        <p:nvCxnSpPr>
          <p:cNvPr id="33" name="Düz Ok Bağlayıcısı 32">
            <a:extLst>
              <a:ext uri="{FF2B5EF4-FFF2-40B4-BE49-F238E27FC236}">
                <a16:creationId xmlns:a16="http://schemas.microsoft.com/office/drawing/2014/main" id="{22CF29BF-CA9C-46FC-8535-E617A51AF630}"/>
              </a:ext>
            </a:extLst>
          </p:cNvPr>
          <p:cNvCxnSpPr>
            <a:cxnSpLocks/>
          </p:cNvCxnSpPr>
          <p:nvPr/>
        </p:nvCxnSpPr>
        <p:spPr>
          <a:xfrm flipV="1">
            <a:off x="1740023" y="5014811"/>
            <a:ext cx="1100831" cy="32847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282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45772D2E-A035-4597-B06F-CAE62C680C47}"/>
              </a:ext>
            </a:extLst>
          </p:cNvPr>
          <p:cNvGrpSpPr/>
          <p:nvPr/>
        </p:nvGrpSpPr>
        <p:grpSpPr>
          <a:xfrm>
            <a:off x="8082613" y="1155500"/>
            <a:ext cx="2723258" cy="5082755"/>
            <a:chOff x="3501573" y="3178068"/>
            <a:chExt cx="1340594" cy="2737840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CFEE0C5-C3F6-4D01-BC14-46C760A13575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84857C0-DC30-4708-BB48-D625DC4D4E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ACC063E-86C2-4514-9C90-71A497FB7055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69E72B9-54C6-4118-B1A0-5AC3D076DA08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D745595-1A22-4815-91E1-1F13AB9CD351}"/>
                </a:ext>
              </a:extLst>
            </p:cNvPr>
            <p:cNvSpPr/>
            <p:nvPr/>
          </p:nvSpPr>
          <p:spPr>
            <a:xfrm>
              <a:off x="3529897" y="3190651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0E7DB9F-24C9-418E-A174-84087F5E93D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BFCCA02F-AFD4-4B3F-BBBF-990EF80A7D65}"/>
                </a:ext>
              </a:extLst>
            </p:cNvPr>
            <p:cNvGrpSpPr/>
            <p:nvPr/>
          </p:nvGrpSpPr>
          <p:grpSpPr>
            <a:xfrm>
              <a:off x="4092761" y="5635852"/>
              <a:ext cx="164520" cy="173080"/>
              <a:chOff x="6772303" y="6038214"/>
              <a:chExt cx="140650" cy="147968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782F2B91-A7B4-417E-82CC-451EE7BEDB36}"/>
                  </a:ext>
                </a:extLst>
              </p:cNvPr>
              <p:cNvSpPr/>
              <p:nvPr/>
            </p:nvSpPr>
            <p:spPr>
              <a:xfrm>
                <a:off x="6772303" y="6038214"/>
                <a:ext cx="140650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EC60824C-D8D2-4F8D-A856-198B6D92382F}"/>
                  </a:ext>
                </a:extLst>
              </p:cNvPr>
              <p:cNvSpPr/>
              <p:nvPr/>
            </p:nvSpPr>
            <p:spPr>
              <a:xfrm>
                <a:off x="6807465" y="6071635"/>
                <a:ext cx="70326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4E71034-62D0-4843-B65C-46F27B5A7B7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6C2DE674-F641-43AD-907D-25730AED0504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A022ADF-2062-41D0-8581-D1A88F88E7FF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11">
            <a:extLst>
              <a:ext uri="{FF2B5EF4-FFF2-40B4-BE49-F238E27FC236}">
                <a16:creationId xmlns:a16="http://schemas.microsoft.com/office/drawing/2014/main" id="{1039ECA6-74B4-42DF-85CA-3000610DA71C}"/>
              </a:ext>
            </a:extLst>
          </p:cNvPr>
          <p:cNvSpPr txBox="1">
            <a:spLocks/>
          </p:cNvSpPr>
          <p:nvPr/>
        </p:nvSpPr>
        <p:spPr>
          <a:xfrm>
            <a:off x="1090108" y="146299"/>
            <a:ext cx="8640652" cy="7108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altLang="ko-KR" dirty="0">
                <a:solidFill>
                  <a:schemeClr val="bg1"/>
                </a:solidFill>
              </a:rPr>
              <a:t>VS </a:t>
            </a:r>
            <a:r>
              <a:rPr lang="tr-TR" altLang="ko-KR" dirty="0" err="1">
                <a:solidFill>
                  <a:schemeClr val="bg1"/>
                </a:solidFill>
              </a:rPr>
              <a:t>Code</a:t>
            </a:r>
            <a:r>
              <a:rPr lang="tr-TR" altLang="ko-KR" dirty="0">
                <a:solidFill>
                  <a:schemeClr val="bg1"/>
                </a:solidFill>
              </a:rPr>
              <a:t> için gerekli eklentiler …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A3DD7E5-C446-4D2D-BA89-7253C6653DAA}"/>
              </a:ext>
            </a:extLst>
          </p:cNvPr>
          <p:cNvSpPr/>
          <p:nvPr/>
        </p:nvSpPr>
        <p:spPr>
          <a:xfrm>
            <a:off x="8361025" y="1940238"/>
            <a:ext cx="2195787" cy="361633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15DBB695-92DD-4221-A37E-5CB8A89BC5C8}"/>
              </a:ext>
            </a:extLst>
          </p:cNvPr>
          <p:cNvSpPr>
            <a:spLocks noChangeAspect="1"/>
          </p:cNvSpPr>
          <p:nvPr/>
        </p:nvSpPr>
        <p:spPr>
          <a:xfrm flipH="1">
            <a:off x="6497605" y="3031589"/>
            <a:ext cx="1864005" cy="100429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3" name="Freeform 15">
            <a:extLst>
              <a:ext uri="{FF2B5EF4-FFF2-40B4-BE49-F238E27FC236}">
                <a16:creationId xmlns:a16="http://schemas.microsoft.com/office/drawing/2014/main" id="{24091523-1F82-4274-B575-5DBDC745BD47}"/>
              </a:ext>
            </a:extLst>
          </p:cNvPr>
          <p:cNvSpPr>
            <a:spLocks noChangeAspect="1"/>
          </p:cNvSpPr>
          <p:nvPr/>
        </p:nvSpPr>
        <p:spPr>
          <a:xfrm flipH="1">
            <a:off x="10097127" y="2701128"/>
            <a:ext cx="1916978" cy="103283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4" name="Freeform 16">
            <a:extLst>
              <a:ext uri="{FF2B5EF4-FFF2-40B4-BE49-F238E27FC236}">
                <a16:creationId xmlns:a16="http://schemas.microsoft.com/office/drawing/2014/main" id="{D1C505C9-9004-4DFD-9D1B-EAC37F8FFA33}"/>
              </a:ext>
            </a:extLst>
          </p:cNvPr>
          <p:cNvSpPr>
            <a:spLocks noChangeAspect="1"/>
          </p:cNvSpPr>
          <p:nvPr/>
        </p:nvSpPr>
        <p:spPr>
          <a:xfrm flipH="1">
            <a:off x="9643269" y="3696878"/>
            <a:ext cx="620266" cy="334189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5" name="Freeform 17">
            <a:extLst>
              <a:ext uri="{FF2B5EF4-FFF2-40B4-BE49-F238E27FC236}">
                <a16:creationId xmlns:a16="http://schemas.microsoft.com/office/drawing/2014/main" id="{4F1B7007-66D9-472A-851F-B2A0D3351F13}"/>
              </a:ext>
            </a:extLst>
          </p:cNvPr>
          <p:cNvSpPr>
            <a:spLocks noChangeAspect="1"/>
          </p:cNvSpPr>
          <p:nvPr/>
        </p:nvSpPr>
        <p:spPr>
          <a:xfrm flipH="1">
            <a:off x="8295537" y="2055289"/>
            <a:ext cx="682413" cy="36767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6" name="Freeform 19">
            <a:extLst>
              <a:ext uri="{FF2B5EF4-FFF2-40B4-BE49-F238E27FC236}">
                <a16:creationId xmlns:a16="http://schemas.microsoft.com/office/drawing/2014/main" id="{E71EC0E3-E346-45AD-8239-F4D4613A06F6}"/>
              </a:ext>
            </a:extLst>
          </p:cNvPr>
          <p:cNvSpPr>
            <a:spLocks noChangeAspect="1"/>
          </p:cNvSpPr>
          <p:nvPr/>
        </p:nvSpPr>
        <p:spPr>
          <a:xfrm flipH="1">
            <a:off x="9799623" y="2085313"/>
            <a:ext cx="682413" cy="367674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7" name="Freeform 11">
            <a:extLst>
              <a:ext uri="{FF2B5EF4-FFF2-40B4-BE49-F238E27FC236}">
                <a16:creationId xmlns:a16="http://schemas.microsoft.com/office/drawing/2014/main" id="{1F1EFEAC-1261-4FA1-BC9A-5908E9B5CC41}"/>
              </a:ext>
            </a:extLst>
          </p:cNvPr>
          <p:cNvSpPr/>
          <p:nvPr/>
        </p:nvSpPr>
        <p:spPr>
          <a:xfrm>
            <a:off x="8478318" y="2370499"/>
            <a:ext cx="1864003" cy="1135526"/>
          </a:xfrm>
          <a:custGeom>
            <a:avLst/>
            <a:gdLst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52425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71625 h 1571625"/>
              <a:gd name="connsiteX1" fmla="*/ 1952625 w 2305050"/>
              <a:gd name="connsiteY1" fmla="*/ 1504950 h 1571625"/>
              <a:gd name="connsiteX2" fmla="*/ 2305050 w 2305050"/>
              <a:gd name="connsiteY2" fmla="*/ 876300 h 1571625"/>
              <a:gd name="connsiteX3" fmla="*/ 1762125 w 2305050"/>
              <a:gd name="connsiteY3" fmla="*/ 885825 h 1571625"/>
              <a:gd name="connsiteX4" fmla="*/ 2047875 w 2305050"/>
              <a:gd name="connsiteY4" fmla="*/ 409575 h 1571625"/>
              <a:gd name="connsiteX5" fmla="*/ 1581150 w 2305050"/>
              <a:gd name="connsiteY5" fmla="*/ 390525 h 1571625"/>
              <a:gd name="connsiteX6" fmla="*/ 1495425 w 2305050"/>
              <a:gd name="connsiteY6" fmla="*/ 1019175 h 1571625"/>
              <a:gd name="connsiteX7" fmla="*/ 1190625 w 2305050"/>
              <a:gd name="connsiteY7" fmla="*/ 0 h 1571625"/>
              <a:gd name="connsiteX8" fmla="*/ 542925 w 2305050"/>
              <a:gd name="connsiteY8" fmla="*/ 378853 h 1571625"/>
              <a:gd name="connsiteX9" fmla="*/ 1028700 w 2305050"/>
              <a:gd name="connsiteY9" fmla="*/ 923925 h 1571625"/>
              <a:gd name="connsiteX10" fmla="*/ 0 w 2305050"/>
              <a:gd name="connsiteY10" fmla="*/ 695325 h 1571625"/>
              <a:gd name="connsiteX11" fmla="*/ 590550 w 2305050"/>
              <a:gd name="connsiteY11" fmla="*/ 1571625 h 1571625"/>
              <a:gd name="connsiteX0" fmla="*/ 590550 w 2305050"/>
              <a:gd name="connsiteY0" fmla="*/ 1539911 h 1539911"/>
              <a:gd name="connsiteX1" fmla="*/ 1952625 w 2305050"/>
              <a:gd name="connsiteY1" fmla="*/ 1473236 h 1539911"/>
              <a:gd name="connsiteX2" fmla="*/ 2305050 w 2305050"/>
              <a:gd name="connsiteY2" fmla="*/ 844586 h 1539911"/>
              <a:gd name="connsiteX3" fmla="*/ 1762125 w 2305050"/>
              <a:gd name="connsiteY3" fmla="*/ 854111 h 1539911"/>
              <a:gd name="connsiteX4" fmla="*/ 2047875 w 2305050"/>
              <a:gd name="connsiteY4" fmla="*/ 377861 h 1539911"/>
              <a:gd name="connsiteX5" fmla="*/ 1581150 w 2305050"/>
              <a:gd name="connsiteY5" fmla="*/ 358811 h 1539911"/>
              <a:gd name="connsiteX6" fmla="*/ 1495425 w 2305050"/>
              <a:gd name="connsiteY6" fmla="*/ 987461 h 1539911"/>
              <a:gd name="connsiteX7" fmla="*/ 1195910 w 2305050"/>
              <a:gd name="connsiteY7" fmla="*/ 0 h 1539911"/>
              <a:gd name="connsiteX8" fmla="*/ 542925 w 2305050"/>
              <a:gd name="connsiteY8" fmla="*/ 347139 h 1539911"/>
              <a:gd name="connsiteX9" fmla="*/ 1028700 w 2305050"/>
              <a:gd name="connsiteY9" fmla="*/ 892211 h 1539911"/>
              <a:gd name="connsiteX10" fmla="*/ 0 w 2305050"/>
              <a:gd name="connsiteY10" fmla="*/ 663611 h 1539911"/>
              <a:gd name="connsiteX11" fmla="*/ 590550 w 2305050"/>
              <a:gd name="connsiteY11" fmla="*/ 1539911 h 1539911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42925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65699 h 1565699"/>
              <a:gd name="connsiteX1" fmla="*/ 1952625 w 2305050"/>
              <a:gd name="connsiteY1" fmla="*/ 1499024 h 1565699"/>
              <a:gd name="connsiteX2" fmla="*/ 2305050 w 2305050"/>
              <a:gd name="connsiteY2" fmla="*/ 870374 h 1565699"/>
              <a:gd name="connsiteX3" fmla="*/ 1762125 w 2305050"/>
              <a:gd name="connsiteY3" fmla="*/ 879899 h 1565699"/>
              <a:gd name="connsiteX4" fmla="*/ 2047875 w 2305050"/>
              <a:gd name="connsiteY4" fmla="*/ 403649 h 1565699"/>
              <a:gd name="connsiteX5" fmla="*/ 1581150 w 2305050"/>
              <a:gd name="connsiteY5" fmla="*/ 384599 h 1565699"/>
              <a:gd name="connsiteX6" fmla="*/ 1495425 w 2305050"/>
              <a:gd name="connsiteY6" fmla="*/ 1013249 h 1565699"/>
              <a:gd name="connsiteX7" fmla="*/ 1195910 w 2305050"/>
              <a:gd name="connsiteY7" fmla="*/ 25788 h 1565699"/>
              <a:gd name="connsiteX8" fmla="*/ 521783 w 2305050"/>
              <a:gd name="connsiteY8" fmla="*/ 372927 h 1565699"/>
              <a:gd name="connsiteX9" fmla="*/ 1028700 w 2305050"/>
              <a:gd name="connsiteY9" fmla="*/ 917999 h 1565699"/>
              <a:gd name="connsiteX10" fmla="*/ 0 w 2305050"/>
              <a:gd name="connsiteY10" fmla="*/ 689399 h 1565699"/>
              <a:gd name="connsiteX11" fmla="*/ 590550 w 2305050"/>
              <a:gd name="connsiteY11" fmla="*/ 1565699 h 1565699"/>
              <a:gd name="connsiteX0" fmla="*/ 590550 w 2305050"/>
              <a:gd name="connsiteY0" fmla="*/ 1556076 h 1556076"/>
              <a:gd name="connsiteX1" fmla="*/ 1952625 w 2305050"/>
              <a:gd name="connsiteY1" fmla="*/ 1489401 h 1556076"/>
              <a:gd name="connsiteX2" fmla="*/ 2305050 w 2305050"/>
              <a:gd name="connsiteY2" fmla="*/ 860751 h 1556076"/>
              <a:gd name="connsiteX3" fmla="*/ 1762125 w 2305050"/>
              <a:gd name="connsiteY3" fmla="*/ 870276 h 1556076"/>
              <a:gd name="connsiteX4" fmla="*/ 2047875 w 2305050"/>
              <a:gd name="connsiteY4" fmla="*/ 394026 h 1556076"/>
              <a:gd name="connsiteX5" fmla="*/ 1581150 w 2305050"/>
              <a:gd name="connsiteY5" fmla="*/ 374976 h 1556076"/>
              <a:gd name="connsiteX6" fmla="*/ 1495425 w 2305050"/>
              <a:gd name="connsiteY6" fmla="*/ 1003626 h 1556076"/>
              <a:gd name="connsiteX7" fmla="*/ 1195910 w 2305050"/>
              <a:gd name="connsiteY7" fmla="*/ 16165 h 1556076"/>
              <a:gd name="connsiteX8" fmla="*/ 521783 w 2305050"/>
              <a:gd name="connsiteY8" fmla="*/ 363304 h 1556076"/>
              <a:gd name="connsiteX9" fmla="*/ 1028700 w 2305050"/>
              <a:gd name="connsiteY9" fmla="*/ 908376 h 1556076"/>
              <a:gd name="connsiteX10" fmla="*/ 0 w 2305050"/>
              <a:gd name="connsiteY10" fmla="*/ 679776 h 1556076"/>
              <a:gd name="connsiteX11" fmla="*/ 590550 w 2305050"/>
              <a:gd name="connsiteY11" fmla="*/ 1556076 h 1556076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495425 w 2305050"/>
              <a:gd name="connsiteY6" fmla="*/ 1004889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81150 w 2305050"/>
              <a:gd name="connsiteY5" fmla="*/ 376239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42995 w 2305050"/>
              <a:gd name="connsiteY6" fmla="*/ 904463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762125 w 2305050"/>
              <a:gd name="connsiteY3" fmla="*/ 871539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047875 w 2305050"/>
              <a:gd name="connsiteY4" fmla="*/ 395289 h 1557339"/>
              <a:gd name="connsiteX5" fmla="*/ 1597007 w 2305050"/>
              <a:gd name="connsiteY5" fmla="*/ 370953 h 1557339"/>
              <a:gd name="connsiteX6" fmla="*/ 1537710 w 2305050"/>
              <a:gd name="connsiteY6" fmla="*/ 878035 h 1557339"/>
              <a:gd name="connsiteX7" fmla="*/ 1195910 w 2305050"/>
              <a:gd name="connsiteY7" fmla="*/ 17428 h 1557339"/>
              <a:gd name="connsiteX8" fmla="*/ 521783 w 2305050"/>
              <a:gd name="connsiteY8" fmla="*/ 364567 h 1557339"/>
              <a:gd name="connsiteX9" fmla="*/ 1028700 w 2305050"/>
              <a:gd name="connsiteY9" fmla="*/ 909639 h 1557339"/>
              <a:gd name="connsiteX10" fmla="*/ 0 w 2305050"/>
              <a:gd name="connsiteY10" fmla="*/ 681039 h 1557339"/>
              <a:gd name="connsiteX11" fmla="*/ 590550 w 2305050"/>
              <a:gd name="connsiteY11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05050"/>
              <a:gd name="connsiteY0" fmla="*/ 1557339 h 1557339"/>
              <a:gd name="connsiteX1" fmla="*/ 1952625 w 2305050"/>
              <a:gd name="connsiteY1" fmla="*/ 1490664 h 1557339"/>
              <a:gd name="connsiteX2" fmla="*/ 2305050 w 2305050"/>
              <a:gd name="connsiteY2" fmla="*/ 862014 h 1557339"/>
              <a:gd name="connsiteX3" fmla="*/ 1846694 w 2305050"/>
              <a:gd name="connsiteY3" fmla="*/ 818683 h 1557339"/>
              <a:gd name="connsiteX4" fmla="*/ 2144446 w 2305050"/>
              <a:gd name="connsiteY4" fmla="*/ 775628 h 1557339"/>
              <a:gd name="connsiteX5" fmla="*/ 2047875 w 2305050"/>
              <a:gd name="connsiteY5" fmla="*/ 395289 h 1557339"/>
              <a:gd name="connsiteX6" fmla="*/ 1597007 w 2305050"/>
              <a:gd name="connsiteY6" fmla="*/ 370953 h 1557339"/>
              <a:gd name="connsiteX7" fmla="*/ 1537710 w 2305050"/>
              <a:gd name="connsiteY7" fmla="*/ 878035 h 1557339"/>
              <a:gd name="connsiteX8" fmla="*/ 1195910 w 2305050"/>
              <a:gd name="connsiteY8" fmla="*/ 17428 h 1557339"/>
              <a:gd name="connsiteX9" fmla="*/ 521783 w 2305050"/>
              <a:gd name="connsiteY9" fmla="*/ 364567 h 1557339"/>
              <a:gd name="connsiteX10" fmla="*/ 1028700 w 2305050"/>
              <a:gd name="connsiteY10" fmla="*/ 909639 h 1557339"/>
              <a:gd name="connsiteX11" fmla="*/ 0 w 2305050"/>
              <a:gd name="connsiteY11" fmla="*/ 681039 h 1557339"/>
              <a:gd name="connsiteX12" fmla="*/ 590550 w 2305050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8539"/>
              <a:gd name="connsiteY0" fmla="*/ 1557339 h 1557339"/>
              <a:gd name="connsiteX1" fmla="*/ 1952625 w 2388539"/>
              <a:gd name="connsiteY1" fmla="*/ 1490664 h 1557339"/>
              <a:gd name="connsiteX2" fmla="*/ 2388539 w 2388539"/>
              <a:gd name="connsiteY2" fmla="*/ 1017065 h 1557339"/>
              <a:gd name="connsiteX3" fmla="*/ 1846694 w 2388539"/>
              <a:gd name="connsiteY3" fmla="*/ 818683 h 1557339"/>
              <a:gd name="connsiteX4" fmla="*/ 2144446 w 2388539"/>
              <a:gd name="connsiteY4" fmla="*/ 775628 h 1557339"/>
              <a:gd name="connsiteX5" fmla="*/ 2047875 w 2388539"/>
              <a:gd name="connsiteY5" fmla="*/ 395289 h 1557339"/>
              <a:gd name="connsiteX6" fmla="*/ 1597007 w 2388539"/>
              <a:gd name="connsiteY6" fmla="*/ 370953 h 1557339"/>
              <a:gd name="connsiteX7" fmla="*/ 1537710 w 2388539"/>
              <a:gd name="connsiteY7" fmla="*/ 878035 h 1557339"/>
              <a:gd name="connsiteX8" fmla="*/ 1195910 w 2388539"/>
              <a:gd name="connsiteY8" fmla="*/ 17428 h 1557339"/>
              <a:gd name="connsiteX9" fmla="*/ 521783 w 2388539"/>
              <a:gd name="connsiteY9" fmla="*/ 364567 h 1557339"/>
              <a:gd name="connsiteX10" fmla="*/ 1028700 w 2388539"/>
              <a:gd name="connsiteY10" fmla="*/ 909639 h 1557339"/>
              <a:gd name="connsiteX11" fmla="*/ 0 w 2388539"/>
              <a:gd name="connsiteY11" fmla="*/ 681039 h 1557339"/>
              <a:gd name="connsiteX12" fmla="*/ 590550 w 2388539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4564"/>
              <a:gd name="connsiteY0" fmla="*/ 1557339 h 1557339"/>
              <a:gd name="connsiteX1" fmla="*/ 1952625 w 2384564"/>
              <a:gd name="connsiteY1" fmla="*/ 1490664 h 1557339"/>
              <a:gd name="connsiteX2" fmla="*/ 2384564 w 2384564"/>
              <a:gd name="connsiteY2" fmla="*/ 1040919 h 1557339"/>
              <a:gd name="connsiteX3" fmla="*/ 1846694 w 2384564"/>
              <a:gd name="connsiteY3" fmla="*/ 818683 h 1557339"/>
              <a:gd name="connsiteX4" fmla="*/ 2144446 w 2384564"/>
              <a:gd name="connsiteY4" fmla="*/ 775628 h 1557339"/>
              <a:gd name="connsiteX5" fmla="*/ 2047875 w 2384564"/>
              <a:gd name="connsiteY5" fmla="*/ 395289 h 1557339"/>
              <a:gd name="connsiteX6" fmla="*/ 1597007 w 2384564"/>
              <a:gd name="connsiteY6" fmla="*/ 370953 h 1557339"/>
              <a:gd name="connsiteX7" fmla="*/ 1537710 w 2384564"/>
              <a:gd name="connsiteY7" fmla="*/ 878035 h 1557339"/>
              <a:gd name="connsiteX8" fmla="*/ 1195910 w 2384564"/>
              <a:gd name="connsiteY8" fmla="*/ 17428 h 1557339"/>
              <a:gd name="connsiteX9" fmla="*/ 521783 w 2384564"/>
              <a:gd name="connsiteY9" fmla="*/ 364567 h 1557339"/>
              <a:gd name="connsiteX10" fmla="*/ 1028700 w 2384564"/>
              <a:gd name="connsiteY10" fmla="*/ 909639 h 1557339"/>
              <a:gd name="connsiteX11" fmla="*/ 0 w 2384564"/>
              <a:gd name="connsiteY11" fmla="*/ 681039 h 1557339"/>
              <a:gd name="connsiteX12" fmla="*/ 590550 w 2384564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712"/>
              <a:gd name="connsiteY0" fmla="*/ 1557339 h 1557339"/>
              <a:gd name="connsiteX1" fmla="*/ 1952625 w 2389712"/>
              <a:gd name="connsiteY1" fmla="*/ 1490664 h 1557339"/>
              <a:gd name="connsiteX2" fmla="*/ 2384564 w 2389712"/>
              <a:gd name="connsiteY2" fmla="*/ 1040919 h 1557339"/>
              <a:gd name="connsiteX3" fmla="*/ 1846694 w 2389712"/>
              <a:gd name="connsiteY3" fmla="*/ 818683 h 1557339"/>
              <a:gd name="connsiteX4" fmla="*/ 2144446 w 2389712"/>
              <a:gd name="connsiteY4" fmla="*/ 775628 h 1557339"/>
              <a:gd name="connsiteX5" fmla="*/ 2047875 w 2389712"/>
              <a:gd name="connsiteY5" fmla="*/ 395289 h 1557339"/>
              <a:gd name="connsiteX6" fmla="*/ 1597007 w 2389712"/>
              <a:gd name="connsiteY6" fmla="*/ 370953 h 1557339"/>
              <a:gd name="connsiteX7" fmla="*/ 1537710 w 2389712"/>
              <a:gd name="connsiteY7" fmla="*/ 878035 h 1557339"/>
              <a:gd name="connsiteX8" fmla="*/ 1195910 w 2389712"/>
              <a:gd name="connsiteY8" fmla="*/ 17428 h 1557339"/>
              <a:gd name="connsiteX9" fmla="*/ 521783 w 2389712"/>
              <a:gd name="connsiteY9" fmla="*/ 364567 h 1557339"/>
              <a:gd name="connsiteX10" fmla="*/ 1028700 w 2389712"/>
              <a:gd name="connsiteY10" fmla="*/ 909639 h 1557339"/>
              <a:gd name="connsiteX11" fmla="*/ 0 w 2389712"/>
              <a:gd name="connsiteY11" fmla="*/ 681039 h 1557339"/>
              <a:gd name="connsiteX12" fmla="*/ 590550 w 2389712"/>
              <a:gd name="connsiteY12" fmla="*/ 1557339 h 1557339"/>
              <a:gd name="connsiteX0" fmla="*/ 590550 w 2389822"/>
              <a:gd name="connsiteY0" fmla="*/ 1557339 h 1557339"/>
              <a:gd name="connsiteX1" fmla="*/ 1960576 w 2389822"/>
              <a:gd name="connsiteY1" fmla="*/ 1510542 h 1557339"/>
              <a:gd name="connsiteX2" fmla="*/ 2384564 w 2389822"/>
              <a:gd name="connsiteY2" fmla="*/ 1040919 h 1557339"/>
              <a:gd name="connsiteX3" fmla="*/ 1846694 w 2389822"/>
              <a:gd name="connsiteY3" fmla="*/ 818683 h 1557339"/>
              <a:gd name="connsiteX4" fmla="*/ 2144446 w 2389822"/>
              <a:gd name="connsiteY4" fmla="*/ 775628 h 1557339"/>
              <a:gd name="connsiteX5" fmla="*/ 2047875 w 2389822"/>
              <a:gd name="connsiteY5" fmla="*/ 395289 h 1557339"/>
              <a:gd name="connsiteX6" fmla="*/ 1597007 w 2389822"/>
              <a:gd name="connsiteY6" fmla="*/ 370953 h 1557339"/>
              <a:gd name="connsiteX7" fmla="*/ 1537710 w 2389822"/>
              <a:gd name="connsiteY7" fmla="*/ 878035 h 1557339"/>
              <a:gd name="connsiteX8" fmla="*/ 1195910 w 2389822"/>
              <a:gd name="connsiteY8" fmla="*/ 17428 h 1557339"/>
              <a:gd name="connsiteX9" fmla="*/ 521783 w 2389822"/>
              <a:gd name="connsiteY9" fmla="*/ 364567 h 1557339"/>
              <a:gd name="connsiteX10" fmla="*/ 1028700 w 2389822"/>
              <a:gd name="connsiteY10" fmla="*/ 909639 h 1557339"/>
              <a:gd name="connsiteX11" fmla="*/ 0 w 2389822"/>
              <a:gd name="connsiteY11" fmla="*/ 681039 h 1557339"/>
              <a:gd name="connsiteX12" fmla="*/ 590550 w 2389822"/>
              <a:gd name="connsiteY12" fmla="*/ 1557339 h 1557339"/>
              <a:gd name="connsiteX0" fmla="*/ 590550 w 2396855"/>
              <a:gd name="connsiteY0" fmla="*/ 1557339 h 1557339"/>
              <a:gd name="connsiteX1" fmla="*/ 1960576 w 2396855"/>
              <a:gd name="connsiteY1" fmla="*/ 1510542 h 1557339"/>
              <a:gd name="connsiteX2" fmla="*/ 2384564 w 2396855"/>
              <a:gd name="connsiteY2" fmla="*/ 1040919 h 1557339"/>
              <a:gd name="connsiteX3" fmla="*/ 1846694 w 2396855"/>
              <a:gd name="connsiteY3" fmla="*/ 818683 h 1557339"/>
              <a:gd name="connsiteX4" fmla="*/ 2144446 w 2396855"/>
              <a:gd name="connsiteY4" fmla="*/ 775628 h 1557339"/>
              <a:gd name="connsiteX5" fmla="*/ 2047875 w 2396855"/>
              <a:gd name="connsiteY5" fmla="*/ 395289 h 1557339"/>
              <a:gd name="connsiteX6" fmla="*/ 1597007 w 2396855"/>
              <a:gd name="connsiteY6" fmla="*/ 370953 h 1557339"/>
              <a:gd name="connsiteX7" fmla="*/ 1537710 w 2396855"/>
              <a:gd name="connsiteY7" fmla="*/ 878035 h 1557339"/>
              <a:gd name="connsiteX8" fmla="*/ 1195910 w 2396855"/>
              <a:gd name="connsiteY8" fmla="*/ 17428 h 1557339"/>
              <a:gd name="connsiteX9" fmla="*/ 521783 w 2396855"/>
              <a:gd name="connsiteY9" fmla="*/ 364567 h 1557339"/>
              <a:gd name="connsiteX10" fmla="*/ 1028700 w 2396855"/>
              <a:gd name="connsiteY10" fmla="*/ 909639 h 1557339"/>
              <a:gd name="connsiteX11" fmla="*/ 0 w 2396855"/>
              <a:gd name="connsiteY11" fmla="*/ 681039 h 1557339"/>
              <a:gd name="connsiteX12" fmla="*/ 590550 w 2396855"/>
              <a:gd name="connsiteY12" fmla="*/ 1557339 h 1557339"/>
              <a:gd name="connsiteX0" fmla="*/ 590550 w 2396855"/>
              <a:gd name="connsiteY0" fmla="*/ 1513607 h 1513607"/>
              <a:gd name="connsiteX1" fmla="*/ 1960576 w 2396855"/>
              <a:gd name="connsiteY1" fmla="*/ 1510542 h 1513607"/>
              <a:gd name="connsiteX2" fmla="*/ 2384564 w 2396855"/>
              <a:gd name="connsiteY2" fmla="*/ 1040919 h 1513607"/>
              <a:gd name="connsiteX3" fmla="*/ 1846694 w 2396855"/>
              <a:gd name="connsiteY3" fmla="*/ 818683 h 1513607"/>
              <a:gd name="connsiteX4" fmla="*/ 2144446 w 2396855"/>
              <a:gd name="connsiteY4" fmla="*/ 775628 h 1513607"/>
              <a:gd name="connsiteX5" fmla="*/ 2047875 w 2396855"/>
              <a:gd name="connsiteY5" fmla="*/ 395289 h 1513607"/>
              <a:gd name="connsiteX6" fmla="*/ 1597007 w 2396855"/>
              <a:gd name="connsiteY6" fmla="*/ 370953 h 1513607"/>
              <a:gd name="connsiteX7" fmla="*/ 1537710 w 2396855"/>
              <a:gd name="connsiteY7" fmla="*/ 878035 h 1513607"/>
              <a:gd name="connsiteX8" fmla="*/ 1195910 w 2396855"/>
              <a:gd name="connsiteY8" fmla="*/ 17428 h 1513607"/>
              <a:gd name="connsiteX9" fmla="*/ 521783 w 2396855"/>
              <a:gd name="connsiteY9" fmla="*/ 364567 h 1513607"/>
              <a:gd name="connsiteX10" fmla="*/ 1028700 w 2396855"/>
              <a:gd name="connsiteY10" fmla="*/ 909639 h 1513607"/>
              <a:gd name="connsiteX11" fmla="*/ 0 w 2396855"/>
              <a:gd name="connsiteY11" fmla="*/ 681039 h 1513607"/>
              <a:gd name="connsiteX12" fmla="*/ 590550 w 2396855"/>
              <a:gd name="connsiteY12" fmla="*/ 1513607 h 1513607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02477 w 2396855"/>
              <a:gd name="connsiteY0" fmla="*/ 1517583 h 1517583"/>
              <a:gd name="connsiteX1" fmla="*/ 1960576 w 2396855"/>
              <a:gd name="connsiteY1" fmla="*/ 1510542 h 1517583"/>
              <a:gd name="connsiteX2" fmla="*/ 2384564 w 2396855"/>
              <a:gd name="connsiteY2" fmla="*/ 1040919 h 1517583"/>
              <a:gd name="connsiteX3" fmla="*/ 1846694 w 2396855"/>
              <a:gd name="connsiteY3" fmla="*/ 818683 h 1517583"/>
              <a:gd name="connsiteX4" fmla="*/ 2144446 w 2396855"/>
              <a:gd name="connsiteY4" fmla="*/ 775628 h 1517583"/>
              <a:gd name="connsiteX5" fmla="*/ 2047875 w 2396855"/>
              <a:gd name="connsiteY5" fmla="*/ 395289 h 1517583"/>
              <a:gd name="connsiteX6" fmla="*/ 1597007 w 2396855"/>
              <a:gd name="connsiteY6" fmla="*/ 370953 h 1517583"/>
              <a:gd name="connsiteX7" fmla="*/ 1537710 w 2396855"/>
              <a:gd name="connsiteY7" fmla="*/ 878035 h 1517583"/>
              <a:gd name="connsiteX8" fmla="*/ 1195910 w 2396855"/>
              <a:gd name="connsiteY8" fmla="*/ 17428 h 1517583"/>
              <a:gd name="connsiteX9" fmla="*/ 521783 w 2396855"/>
              <a:gd name="connsiteY9" fmla="*/ 364567 h 1517583"/>
              <a:gd name="connsiteX10" fmla="*/ 1028700 w 2396855"/>
              <a:gd name="connsiteY10" fmla="*/ 909639 h 1517583"/>
              <a:gd name="connsiteX11" fmla="*/ 0 w 2396855"/>
              <a:gd name="connsiteY11" fmla="*/ 681039 h 1517583"/>
              <a:gd name="connsiteX12" fmla="*/ 602477 w 2396855"/>
              <a:gd name="connsiteY12" fmla="*/ 1517583 h 1517583"/>
              <a:gd name="connsiteX0" fmla="*/ 622355 w 2416733"/>
              <a:gd name="connsiteY0" fmla="*/ 1517583 h 1517583"/>
              <a:gd name="connsiteX1" fmla="*/ 1980454 w 2416733"/>
              <a:gd name="connsiteY1" fmla="*/ 1510542 h 1517583"/>
              <a:gd name="connsiteX2" fmla="*/ 2404442 w 2416733"/>
              <a:gd name="connsiteY2" fmla="*/ 1040919 h 1517583"/>
              <a:gd name="connsiteX3" fmla="*/ 1866572 w 2416733"/>
              <a:gd name="connsiteY3" fmla="*/ 818683 h 1517583"/>
              <a:gd name="connsiteX4" fmla="*/ 2164324 w 2416733"/>
              <a:gd name="connsiteY4" fmla="*/ 775628 h 1517583"/>
              <a:gd name="connsiteX5" fmla="*/ 2067753 w 2416733"/>
              <a:gd name="connsiteY5" fmla="*/ 395289 h 1517583"/>
              <a:gd name="connsiteX6" fmla="*/ 1616885 w 2416733"/>
              <a:gd name="connsiteY6" fmla="*/ 370953 h 1517583"/>
              <a:gd name="connsiteX7" fmla="*/ 1557588 w 2416733"/>
              <a:gd name="connsiteY7" fmla="*/ 878035 h 1517583"/>
              <a:gd name="connsiteX8" fmla="*/ 1215788 w 2416733"/>
              <a:gd name="connsiteY8" fmla="*/ 17428 h 1517583"/>
              <a:gd name="connsiteX9" fmla="*/ 541661 w 2416733"/>
              <a:gd name="connsiteY9" fmla="*/ 364567 h 1517583"/>
              <a:gd name="connsiteX10" fmla="*/ 1048578 w 2416733"/>
              <a:gd name="connsiteY10" fmla="*/ 909639 h 1517583"/>
              <a:gd name="connsiteX11" fmla="*/ 0 w 2416733"/>
              <a:gd name="connsiteY11" fmla="*/ 681039 h 1517583"/>
              <a:gd name="connsiteX12" fmla="*/ 622355 w 2416733"/>
              <a:gd name="connsiteY12" fmla="*/ 1517583 h 1517583"/>
              <a:gd name="connsiteX0" fmla="*/ 695331 w 2489709"/>
              <a:gd name="connsiteY0" fmla="*/ 1517583 h 1517583"/>
              <a:gd name="connsiteX1" fmla="*/ 2053430 w 2489709"/>
              <a:gd name="connsiteY1" fmla="*/ 1510542 h 1517583"/>
              <a:gd name="connsiteX2" fmla="*/ 2477418 w 2489709"/>
              <a:gd name="connsiteY2" fmla="*/ 1040919 h 1517583"/>
              <a:gd name="connsiteX3" fmla="*/ 1939548 w 2489709"/>
              <a:gd name="connsiteY3" fmla="*/ 818683 h 1517583"/>
              <a:gd name="connsiteX4" fmla="*/ 2237300 w 2489709"/>
              <a:gd name="connsiteY4" fmla="*/ 775628 h 1517583"/>
              <a:gd name="connsiteX5" fmla="*/ 2140729 w 2489709"/>
              <a:gd name="connsiteY5" fmla="*/ 395289 h 1517583"/>
              <a:gd name="connsiteX6" fmla="*/ 1689861 w 2489709"/>
              <a:gd name="connsiteY6" fmla="*/ 370953 h 1517583"/>
              <a:gd name="connsiteX7" fmla="*/ 1630564 w 2489709"/>
              <a:gd name="connsiteY7" fmla="*/ 878035 h 1517583"/>
              <a:gd name="connsiteX8" fmla="*/ 1288764 w 2489709"/>
              <a:gd name="connsiteY8" fmla="*/ 17428 h 1517583"/>
              <a:gd name="connsiteX9" fmla="*/ 614637 w 2489709"/>
              <a:gd name="connsiteY9" fmla="*/ 364567 h 1517583"/>
              <a:gd name="connsiteX10" fmla="*/ 1121554 w 2489709"/>
              <a:gd name="connsiteY10" fmla="*/ 909639 h 1517583"/>
              <a:gd name="connsiteX11" fmla="*/ 72976 w 2489709"/>
              <a:gd name="connsiteY11" fmla="*/ 681039 h 1517583"/>
              <a:gd name="connsiteX12" fmla="*/ 695331 w 2489709"/>
              <a:gd name="connsiteY12" fmla="*/ 1517583 h 1517583"/>
              <a:gd name="connsiteX0" fmla="*/ 690276 w 2484654"/>
              <a:gd name="connsiteY0" fmla="*/ 1517583 h 1517676"/>
              <a:gd name="connsiteX1" fmla="*/ 2048375 w 2484654"/>
              <a:gd name="connsiteY1" fmla="*/ 1510542 h 1517676"/>
              <a:gd name="connsiteX2" fmla="*/ 2472363 w 2484654"/>
              <a:gd name="connsiteY2" fmla="*/ 1040919 h 1517676"/>
              <a:gd name="connsiteX3" fmla="*/ 1934493 w 2484654"/>
              <a:gd name="connsiteY3" fmla="*/ 818683 h 1517676"/>
              <a:gd name="connsiteX4" fmla="*/ 2232245 w 2484654"/>
              <a:gd name="connsiteY4" fmla="*/ 775628 h 1517676"/>
              <a:gd name="connsiteX5" fmla="*/ 2135674 w 2484654"/>
              <a:gd name="connsiteY5" fmla="*/ 395289 h 1517676"/>
              <a:gd name="connsiteX6" fmla="*/ 1684806 w 2484654"/>
              <a:gd name="connsiteY6" fmla="*/ 370953 h 1517676"/>
              <a:gd name="connsiteX7" fmla="*/ 1625509 w 2484654"/>
              <a:gd name="connsiteY7" fmla="*/ 878035 h 1517676"/>
              <a:gd name="connsiteX8" fmla="*/ 1283709 w 2484654"/>
              <a:gd name="connsiteY8" fmla="*/ 17428 h 1517676"/>
              <a:gd name="connsiteX9" fmla="*/ 609582 w 2484654"/>
              <a:gd name="connsiteY9" fmla="*/ 364567 h 1517676"/>
              <a:gd name="connsiteX10" fmla="*/ 1116499 w 2484654"/>
              <a:gd name="connsiteY10" fmla="*/ 909639 h 1517676"/>
              <a:gd name="connsiteX11" fmla="*/ 67921 w 2484654"/>
              <a:gd name="connsiteY11" fmla="*/ 681039 h 1517676"/>
              <a:gd name="connsiteX12" fmla="*/ 690276 w 2484654"/>
              <a:gd name="connsiteY12" fmla="*/ 1517583 h 1517676"/>
              <a:gd name="connsiteX0" fmla="*/ 711626 w 2506004"/>
              <a:gd name="connsiteY0" fmla="*/ 1517583 h 1517690"/>
              <a:gd name="connsiteX1" fmla="*/ 2069725 w 2506004"/>
              <a:gd name="connsiteY1" fmla="*/ 1510542 h 1517690"/>
              <a:gd name="connsiteX2" fmla="*/ 2493713 w 2506004"/>
              <a:gd name="connsiteY2" fmla="*/ 1040919 h 1517690"/>
              <a:gd name="connsiteX3" fmla="*/ 1955843 w 2506004"/>
              <a:gd name="connsiteY3" fmla="*/ 818683 h 1517690"/>
              <a:gd name="connsiteX4" fmla="*/ 2253595 w 2506004"/>
              <a:gd name="connsiteY4" fmla="*/ 775628 h 1517690"/>
              <a:gd name="connsiteX5" fmla="*/ 2157024 w 2506004"/>
              <a:gd name="connsiteY5" fmla="*/ 395289 h 1517690"/>
              <a:gd name="connsiteX6" fmla="*/ 1706156 w 2506004"/>
              <a:gd name="connsiteY6" fmla="*/ 370953 h 1517690"/>
              <a:gd name="connsiteX7" fmla="*/ 1646859 w 2506004"/>
              <a:gd name="connsiteY7" fmla="*/ 878035 h 1517690"/>
              <a:gd name="connsiteX8" fmla="*/ 1305059 w 2506004"/>
              <a:gd name="connsiteY8" fmla="*/ 17428 h 1517690"/>
              <a:gd name="connsiteX9" fmla="*/ 630932 w 2506004"/>
              <a:gd name="connsiteY9" fmla="*/ 364567 h 1517690"/>
              <a:gd name="connsiteX10" fmla="*/ 1137849 w 2506004"/>
              <a:gd name="connsiteY10" fmla="*/ 909639 h 1517690"/>
              <a:gd name="connsiteX11" fmla="*/ 65417 w 2506004"/>
              <a:gd name="connsiteY11" fmla="*/ 740674 h 1517690"/>
              <a:gd name="connsiteX12" fmla="*/ 711626 w 2506004"/>
              <a:gd name="connsiteY12" fmla="*/ 1517583 h 1517690"/>
              <a:gd name="connsiteX0" fmla="*/ 677110 w 2471488"/>
              <a:gd name="connsiteY0" fmla="*/ 1517583 h 1517661"/>
              <a:gd name="connsiteX1" fmla="*/ 2035209 w 2471488"/>
              <a:gd name="connsiteY1" fmla="*/ 1510542 h 1517661"/>
              <a:gd name="connsiteX2" fmla="*/ 2459197 w 2471488"/>
              <a:gd name="connsiteY2" fmla="*/ 1040919 h 1517661"/>
              <a:gd name="connsiteX3" fmla="*/ 1921327 w 2471488"/>
              <a:gd name="connsiteY3" fmla="*/ 818683 h 1517661"/>
              <a:gd name="connsiteX4" fmla="*/ 2219079 w 2471488"/>
              <a:gd name="connsiteY4" fmla="*/ 775628 h 1517661"/>
              <a:gd name="connsiteX5" fmla="*/ 2122508 w 2471488"/>
              <a:gd name="connsiteY5" fmla="*/ 395289 h 1517661"/>
              <a:gd name="connsiteX6" fmla="*/ 1671640 w 2471488"/>
              <a:gd name="connsiteY6" fmla="*/ 370953 h 1517661"/>
              <a:gd name="connsiteX7" fmla="*/ 1612343 w 2471488"/>
              <a:gd name="connsiteY7" fmla="*/ 878035 h 1517661"/>
              <a:gd name="connsiteX8" fmla="*/ 1270543 w 2471488"/>
              <a:gd name="connsiteY8" fmla="*/ 17428 h 1517661"/>
              <a:gd name="connsiteX9" fmla="*/ 596416 w 2471488"/>
              <a:gd name="connsiteY9" fmla="*/ 364567 h 1517661"/>
              <a:gd name="connsiteX10" fmla="*/ 1103333 w 2471488"/>
              <a:gd name="connsiteY10" fmla="*/ 909639 h 1517661"/>
              <a:gd name="connsiteX11" fmla="*/ 30901 w 2471488"/>
              <a:gd name="connsiteY11" fmla="*/ 740674 h 1517661"/>
              <a:gd name="connsiteX12" fmla="*/ 677110 w 2471488"/>
              <a:gd name="connsiteY12" fmla="*/ 1517583 h 1517661"/>
              <a:gd name="connsiteX0" fmla="*/ 693833 w 2488211"/>
              <a:gd name="connsiteY0" fmla="*/ 1517583 h 1517698"/>
              <a:gd name="connsiteX1" fmla="*/ 2051932 w 2488211"/>
              <a:gd name="connsiteY1" fmla="*/ 1510542 h 1517698"/>
              <a:gd name="connsiteX2" fmla="*/ 2475920 w 2488211"/>
              <a:gd name="connsiteY2" fmla="*/ 1040919 h 1517698"/>
              <a:gd name="connsiteX3" fmla="*/ 1938050 w 2488211"/>
              <a:gd name="connsiteY3" fmla="*/ 818683 h 1517698"/>
              <a:gd name="connsiteX4" fmla="*/ 2235802 w 2488211"/>
              <a:gd name="connsiteY4" fmla="*/ 775628 h 1517698"/>
              <a:gd name="connsiteX5" fmla="*/ 2139231 w 2488211"/>
              <a:gd name="connsiteY5" fmla="*/ 395289 h 1517698"/>
              <a:gd name="connsiteX6" fmla="*/ 1688363 w 2488211"/>
              <a:gd name="connsiteY6" fmla="*/ 370953 h 1517698"/>
              <a:gd name="connsiteX7" fmla="*/ 1629066 w 2488211"/>
              <a:gd name="connsiteY7" fmla="*/ 878035 h 1517698"/>
              <a:gd name="connsiteX8" fmla="*/ 1287266 w 2488211"/>
              <a:gd name="connsiteY8" fmla="*/ 17428 h 1517698"/>
              <a:gd name="connsiteX9" fmla="*/ 613139 w 2488211"/>
              <a:gd name="connsiteY9" fmla="*/ 364567 h 1517698"/>
              <a:gd name="connsiteX10" fmla="*/ 1120056 w 2488211"/>
              <a:gd name="connsiteY10" fmla="*/ 909639 h 1517698"/>
              <a:gd name="connsiteX11" fmla="*/ 47624 w 2488211"/>
              <a:gd name="connsiteY11" fmla="*/ 740674 h 1517698"/>
              <a:gd name="connsiteX12" fmla="*/ 693833 w 2488211"/>
              <a:gd name="connsiteY12" fmla="*/ 1517583 h 1517698"/>
              <a:gd name="connsiteX0" fmla="*/ 715719 w 2510097"/>
              <a:gd name="connsiteY0" fmla="*/ 1517583 h 1517698"/>
              <a:gd name="connsiteX1" fmla="*/ 2073818 w 2510097"/>
              <a:gd name="connsiteY1" fmla="*/ 1510542 h 1517698"/>
              <a:gd name="connsiteX2" fmla="*/ 2497806 w 2510097"/>
              <a:gd name="connsiteY2" fmla="*/ 1040919 h 1517698"/>
              <a:gd name="connsiteX3" fmla="*/ 1959936 w 2510097"/>
              <a:gd name="connsiteY3" fmla="*/ 818683 h 1517698"/>
              <a:gd name="connsiteX4" fmla="*/ 2257688 w 2510097"/>
              <a:gd name="connsiteY4" fmla="*/ 775628 h 1517698"/>
              <a:gd name="connsiteX5" fmla="*/ 2161117 w 2510097"/>
              <a:gd name="connsiteY5" fmla="*/ 395289 h 1517698"/>
              <a:gd name="connsiteX6" fmla="*/ 1710249 w 2510097"/>
              <a:gd name="connsiteY6" fmla="*/ 370953 h 1517698"/>
              <a:gd name="connsiteX7" fmla="*/ 1650952 w 2510097"/>
              <a:gd name="connsiteY7" fmla="*/ 878035 h 1517698"/>
              <a:gd name="connsiteX8" fmla="*/ 1309152 w 2510097"/>
              <a:gd name="connsiteY8" fmla="*/ 17428 h 1517698"/>
              <a:gd name="connsiteX9" fmla="*/ 635025 w 2510097"/>
              <a:gd name="connsiteY9" fmla="*/ 364567 h 1517698"/>
              <a:gd name="connsiteX10" fmla="*/ 1141942 w 2510097"/>
              <a:gd name="connsiteY10" fmla="*/ 909639 h 1517698"/>
              <a:gd name="connsiteX11" fmla="*/ 45656 w 2510097"/>
              <a:gd name="connsiteY11" fmla="*/ 740674 h 1517698"/>
              <a:gd name="connsiteX12" fmla="*/ 715719 w 2510097"/>
              <a:gd name="connsiteY12" fmla="*/ 1517583 h 1517698"/>
              <a:gd name="connsiteX0" fmla="*/ 693150 w 2487528"/>
              <a:gd name="connsiteY0" fmla="*/ 1517583 h 1517683"/>
              <a:gd name="connsiteX1" fmla="*/ 2051249 w 2487528"/>
              <a:gd name="connsiteY1" fmla="*/ 1510542 h 1517683"/>
              <a:gd name="connsiteX2" fmla="*/ 2475237 w 2487528"/>
              <a:gd name="connsiteY2" fmla="*/ 1040919 h 1517683"/>
              <a:gd name="connsiteX3" fmla="*/ 1937367 w 2487528"/>
              <a:gd name="connsiteY3" fmla="*/ 818683 h 1517683"/>
              <a:gd name="connsiteX4" fmla="*/ 2235119 w 2487528"/>
              <a:gd name="connsiteY4" fmla="*/ 775628 h 1517683"/>
              <a:gd name="connsiteX5" fmla="*/ 2138548 w 2487528"/>
              <a:gd name="connsiteY5" fmla="*/ 395289 h 1517683"/>
              <a:gd name="connsiteX6" fmla="*/ 1687680 w 2487528"/>
              <a:gd name="connsiteY6" fmla="*/ 370953 h 1517683"/>
              <a:gd name="connsiteX7" fmla="*/ 1628383 w 2487528"/>
              <a:gd name="connsiteY7" fmla="*/ 878035 h 1517683"/>
              <a:gd name="connsiteX8" fmla="*/ 1286583 w 2487528"/>
              <a:gd name="connsiteY8" fmla="*/ 17428 h 1517683"/>
              <a:gd name="connsiteX9" fmla="*/ 612456 w 2487528"/>
              <a:gd name="connsiteY9" fmla="*/ 364567 h 1517683"/>
              <a:gd name="connsiteX10" fmla="*/ 1119373 w 2487528"/>
              <a:gd name="connsiteY10" fmla="*/ 909639 h 1517683"/>
              <a:gd name="connsiteX11" fmla="*/ 23087 w 2487528"/>
              <a:gd name="connsiteY11" fmla="*/ 740674 h 1517683"/>
              <a:gd name="connsiteX12" fmla="*/ 693150 w 2487528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26885 w 2491326"/>
              <a:gd name="connsiteY11" fmla="*/ 740674 h 1517683"/>
              <a:gd name="connsiteX12" fmla="*/ 696948 w 2491326"/>
              <a:gd name="connsiteY12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3171 w 2491326"/>
              <a:gd name="connsiteY10" fmla="*/ 909639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07268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  <a:gd name="connsiteX0" fmla="*/ 696948 w 2491326"/>
              <a:gd name="connsiteY0" fmla="*/ 1517583 h 1517683"/>
              <a:gd name="connsiteX1" fmla="*/ 2055047 w 2491326"/>
              <a:gd name="connsiteY1" fmla="*/ 1510542 h 1517683"/>
              <a:gd name="connsiteX2" fmla="*/ 2479035 w 2491326"/>
              <a:gd name="connsiteY2" fmla="*/ 1040919 h 1517683"/>
              <a:gd name="connsiteX3" fmla="*/ 1941165 w 2491326"/>
              <a:gd name="connsiteY3" fmla="*/ 818683 h 1517683"/>
              <a:gd name="connsiteX4" fmla="*/ 2238917 w 2491326"/>
              <a:gd name="connsiteY4" fmla="*/ 775628 h 1517683"/>
              <a:gd name="connsiteX5" fmla="*/ 2142346 w 2491326"/>
              <a:gd name="connsiteY5" fmla="*/ 395289 h 1517683"/>
              <a:gd name="connsiteX6" fmla="*/ 1691478 w 2491326"/>
              <a:gd name="connsiteY6" fmla="*/ 370953 h 1517683"/>
              <a:gd name="connsiteX7" fmla="*/ 1632181 w 2491326"/>
              <a:gd name="connsiteY7" fmla="*/ 878035 h 1517683"/>
              <a:gd name="connsiteX8" fmla="*/ 1290381 w 2491326"/>
              <a:gd name="connsiteY8" fmla="*/ 17428 h 1517683"/>
              <a:gd name="connsiteX9" fmla="*/ 616254 w 2491326"/>
              <a:gd name="connsiteY9" fmla="*/ 364567 h 1517683"/>
              <a:gd name="connsiteX10" fmla="*/ 1127147 w 2491326"/>
              <a:gd name="connsiteY10" fmla="*/ 794345 h 1517683"/>
              <a:gd name="connsiteX11" fmla="*/ 609565 w 2491326"/>
              <a:gd name="connsiteY11" fmla="*/ 367791 h 1517683"/>
              <a:gd name="connsiteX12" fmla="*/ 26885 w 2491326"/>
              <a:gd name="connsiteY12" fmla="*/ 740674 h 1517683"/>
              <a:gd name="connsiteX13" fmla="*/ 696948 w 2491326"/>
              <a:gd name="connsiteY13" fmla="*/ 1517583 h 151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91326" h="1517683">
                <a:moveTo>
                  <a:pt x="696948" y="1517583"/>
                </a:moveTo>
                <a:lnTo>
                  <a:pt x="2055047" y="1510542"/>
                </a:lnTo>
                <a:cubicBezTo>
                  <a:pt x="2429615" y="1503751"/>
                  <a:pt x="2529862" y="1262395"/>
                  <a:pt x="2479035" y="1040919"/>
                </a:cubicBezTo>
                <a:cubicBezTo>
                  <a:pt x="2409740" y="752156"/>
                  <a:pt x="2054193" y="705906"/>
                  <a:pt x="1941165" y="818683"/>
                </a:cubicBezTo>
                <a:cubicBezTo>
                  <a:pt x="2001609" y="758477"/>
                  <a:pt x="2155153" y="753674"/>
                  <a:pt x="2238917" y="775628"/>
                </a:cubicBezTo>
                <a:cubicBezTo>
                  <a:pt x="2283019" y="710348"/>
                  <a:pt x="2245581" y="472540"/>
                  <a:pt x="2142346" y="395289"/>
                </a:cubicBezTo>
                <a:cubicBezTo>
                  <a:pt x="2044729" y="314397"/>
                  <a:pt x="1868195" y="252211"/>
                  <a:pt x="1691478" y="370953"/>
                </a:cubicBezTo>
                <a:cubicBezTo>
                  <a:pt x="1726329" y="510029"/>
                  <a:pt x="1729467" y="707246"/>
                  <a:pt x="1632181" y="878035"/>
                </a:cubicBezTo>
                <a:cubicBezTo>
                  <a:pt x="1782525" y="628164"/>
                  <a:pt x="1779588" y="188015"/>
                  <a:pt x="1290381" y="17428"/>
                </a:cubicBezTo>
                <a:cubicBezTo>
                  <a:pt x="1048053" y="-57138"/>
                  <a:pt x="678873" y="116715"/>
                  <a:pt x="616254" y="364567"/>
                </a:cubicBezTo>
                <a:cubicBezTo>
                  <a:pt x="801129" y="403135"/>
                  <a:pt x="1029735" y="461579"/>
                  <a:pt x="1127147" y="794345"/>
                </a:cubicBezTo>
                <a:cubicBezTo>
                  <a:pt x="1070372" y="588809"/>
                  <a:pt x="907572" y="395952"/>
                  <a:pt x="609565" y="367791"/>
                </a:cubicBezTo>
                <a:cubicBezTo>
                  <a:pt x="363240" y="347581"/>
                  <a:pt x="99786" y="553680"/>
                  <a:pt x="26885" y="740674"/>
                </a:cubicBezTo>
                <a:cubicBezTo>
                  <a:pt x="-86365" y="1122891"/>
                  <a:pt x="162167" y="1524982"/>
                  <a:pt x="696948" y="1517583"/>
                </a:cubicBezTo>
                <a:close/>
              </a:path>
            </a:pathLst>
          </a:custGeom>
          <a:noFill/>
          <a:ln w="508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Rectangle 19">
            <a:extLst>
              <a:ext uri="{FF2B5EF4-FFF2-40B4-BE49-F238E27FC236}">
                <a16:creationId xmlns:a16="http://schemas.microsoft.com/office/drawing/2014/main" id="{15250868-2C9D-4B71-90FE-A54F9765BB56}"/>
              </a:ext>
            </a:extLst>
          </p:cNvPr>
          <p:cNvSpPr>
            <a:spLocks noChangeAspect="1"/>
          </p:cNvSpPr>
          <p:nvPr/>
        </p:nvSpPr>
        <p:spPr>
          <a:xfrm>
            <a:off x="9290199" y="3541166"/>
            <a:ext cx="162933" cy="337413"/>
          </a:xfrm>
          <a:custGeom>
            <a:avLst/>
            <a:gdLst/>
            <a:ahLst/>
            <a:cxnLst/>
            <a:rect l="l" t="t" r="r" b="b"/>
            <a:pathLst>
              <a:path w="162932" h="337413">
                <a:moveTo>
                  <a:pt x="0" y="0"/>
                </a:moveTo>
                <a:lnTo>
                  <a:pt x="156157" y="0"/>
                </a:lnTo>
                <a:cubicBezTo>
                  <a:pt x="159876" y="12458"/>
                  <a:pt x="161254" y="25406"/>
                  <a:pt x="161930" y="38541"/>
                </a:cubicBezTo>
                <a:lnTo>
                  <a:pt x="162932" y="38541"/>
                </a:lnTo>
                <a:lnTo>
                  <a:pt x="162932" y="58380"/>
                </a:lnTo>
                <a:lnTo>
                  <a:pt x="162932" y="337413"/>
                </a:lnTo>
                <a:lnTo>
                  <a:pt x="9481" y="337413"/>
                </a:lnTo>
                <a:lnTo>
                  <a:pt x="9481" y="248768"/>
                </a:lnTo>
                <a:lnTo>
                  <a:pt x="103586" y="248830"/>
                </a:lnTo>
                <a:cubicBezTo>
                  <a:pt x="103586" y="207245"/>
                  <a:pt x="63539" y="172349"/>
                  <a:pt x="9481" y="163097"/>
                </a:cubicBezTo>
                <a:lnTo>
                  <a:pt x="9481" y="58380"/>
                </a:lnTo>
                <a:lnTo>
                  <a:pt x="9289" y="58380"/>
                </a:lnTo>
                <a:cubicBezTo>
                  <a:pt x="9289" y="38017"/>
                  <a:pt x="6378" y="18333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9" name="Rectangle 19">
            <a:extLst>
              <a:ext uri="{FF2B5EF4-FFF2-40B4-BE49-F238E27FC236}">
                <a16:creationId xmlns:a16="http://schemas.microsoft.com/office/drawing/2014/main" id="{67D430AF-9481-4FB7-80A1-4088DD64F43D}"/>
              </a:ext>
            </a:extLst>
          </p:cNvPr>
          <p:cNvSpPr>
            <a:spLocks noChangeAspect="1"/>
          </p:cNvSpPr>
          <p:nvPr/>
        </p:nvSpPr>
        <p:spPr>
          <a:xfrm>
            <a:off x="8749117" y="3251816"/>
            <a:ext cx="695125" cy="705058"/>
          </a:xfrm>
          <a:custGeom>
            <a:avLst/>
            <a:gdLst/>
            <a:ahLst/>
            <a:cxnLst/>
            <a:rect l="l" t="t" r="r" b="b"/>
            <a:pathLst>
              <a:path w="695125" h="705057">
                <a:moveTo>
                  <a:pt x="362742" y="0"/>
                </a:moveTo>
                <a:cubicBezTo>
                  <a:pt x="512310" y="0"/>
                  <a:pt x="640735" y="90521"/>
                  <a:pt x="695125" y="220155"/>
                </a:cubicBezTo>
                <a:lnTo>
                  <a:pt x="514150" y="220155"/>
                </a:lnTo>
                <a:cubicBezTo>
                  <a:pt x="476834" y="178912"/>
                  <a:pt x="422739" y="153643"/>
                  <a:pt x="362742" y="153643"/>
                </a:cubicBezTo>
                <a:cubicBezTo>
                  <a:pt x="247260" y="153643"/>
                  <a:pt x="153643" y="247261"/>
                  <a:pt x="153643" y="362743"/>
                </a:cubicBezTo>
                <a:lnTo>
                  <a:pt x="153451" y="362743"/>
                </a:lnTo>
                <a:lnTo>
                  <a:pt x="153451" y="705057"/>
                </a:lnTo>
                <a:lnTo>
                  <a:pt x="0" y="705057"/>
                </a:lnTo>
                <a:lnTo>
                  <a:pt x="0" y="362743"/>
                </a:lnTo>
                <a:cubicBezTo>
                  <a:pt x="0" y="162406"/>
                  <a:pt x="162405" y="0"/>
                  <a:pt x="3627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0" name="Freeform 27">
            <a:extLst>
              <a:ext uri="{FF2B5EF4-FFF2-40B4-BE49-F238E27FC236}">
                <a16:creationId xmlns:a16="http://schemas.microsoft.com/office/drawing/2014/main" id="{63FD86D9-6459-4860-941A-08AD15C9328F}"/>
              </a:ext>
            </a:extLst>
          </p:cNvPr>
          <p:cNvSpPr>
            <a:spLocks noChangeAspect="1"/>
          </p:cNvSpPr>
          <p:nvPr/>
        </p:nvSpPr>
        <p:spPr>
          <a:xfrm flipH="1">
            <a:off x="7086887" y="4644509"/>
            <a:ext cx="1378765" cy="742855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1" name="Freeform 28">
            <a:extLst>
              <a:ext uri="{FF2B5EF4-FFF2-40B4-BE49-F238E27FC236}">
                <a16:creationId xmlns:a16="http://schemas.microsoft.com/office/drawing/2014/main" id="{DCDB9A51-1997-4206-9B1B-F590B4953FEB}"/>
              </a:ext>
            </a:extLst>
          </p:cNvPr>
          <p:cNvSpPr>
            <a:spLocks noChangeAspect="1"/>
          </p:cNvSpPr>
          <p:nvPr/>
        </p:nvSpPr>
        <p:spPr>
          <a:xfrm flipH="1">
            <a:off x="9133294" y="4509511"/>
            <a:ext cx="1326117" cy="714490"/>
          </a:xfrm>
          <a:custGeom>
            <a:avLst/>
            <a:gdLst/>
            <a:ahLst/>
            <a:cxnLst/>
            <a:rect l="l" t="t" r="r" b="b"/>
            <a:pathLst>
              <a:path w="1872168" h="1008693">
                <a:moveTo>
                  <a:pt x="699542" y="162"/>
                </a:moveTo>
                <a:cubicBezTo>
                  <a:pt x="683169" y="534"/>
                  <a:pt x="666273" y="1556"/>
                  <a:pt x="648845" y="3291"/>
                </a:cubicBezTo>
                <a:cubicBezTo>
                  <a:pt x="357120" y="49686"/>
                  <a:pt x="273885" y="284789"/>
                  <a:pt x="274981" y="413694"/>
                </a:cubicBezTo>
                <a:cubicBezTo>
                  <a:pt x="4451" y="471904"/>
                  <a:pt x="-11347" y="662854"/>
                  <a:pt x="4101" y="753457"/>
                </a:cubicBezTo>
                <a:cubicBezTo>
                  <a:pt x="42383" y="946818"/>
                  <a:pt x="296257" y="1004273"/>
                  <a:pt x="384912" y="1005378"/>
                </a:cubicBezTo>
                <a:lnTo>
                  <a:pt x="1507196" y="1008693"/>
                </a:lnTo>
                <a:cubicBezTo>
                  <a:pt x="1646895" y="1000406"/>
                  <a:pt x="1746295" y="947371"/>
                  <a:pt x="1825546" y="854557"/>
                </a:cubicBezTo>
                <a:cubicBezTo>
                  <a:pt x="1897410" y="760086"/>
                  <a:pt x="1873973" y="626012"/>
                  <a:pt x="1836613" y="558208"/>
                </a:cubicBezTo>
                <a:cubicBezTo>
                  <a:pt x="1808089" y="509360"/>
                  <a:pt x="1675919" y="402617"/>
                  <a:pt x="1507617" y="430504"/>
                </a:cubicBezTo>
                <a:cubicBezTo>
                  <a:pt x="1525469" y="335682"/>
                  <a:pt x="1477961" y="244522"/>
                  <a:pt x="1398003" y="206286"/>
                </a:cubicBezTo>
                <a:cubicBezTo>
                  <a:pt x="1299806" y="153261"/>
                  <a:pt x="1182195" y="177294"/>
                  <a:pt x="1108176" y="215068"/>
                </a:cubicBezTo>
                <a:cubicBezTo>
                  <a:pt x="1072916" y="135306"/>
                  <a:pt x="945134" y="-5422"/>
                  <a:pt x="699542" y="16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2" name="Rectangle 19">
            <a:extLst>
              <a:ext uri="{FF2B5EF4-FFF2-40B4-BE49-F238E27FC236}">
                <a16:creationId xmlns:a16="http://schemas.microsoft.com/office/drawing/2014/main" id="{4EEAB3AA-3AD4-4E41-8525-A7757F060707}"/>
              </a:ext>
            </a:extLst>
          </p:cNvPr>
          <p:cNvSpPr>
            <a:spLocks noChangeAspect="1"/>
          </p:cNvSpPr>
          <p:nvPr/>
        </p:nvSpPr>
        <p:spPr>
          <a:xfrm>
            <a:off x="8496677" y="3980560"/>
            <a:ext cx="1177754" cy="792734"/>
          </a:xfrm>
          <a:custGeom>
            <a:avLst/>
            <a:gdLst/>
            <a:ahLst/>
            <a:cxnLst/>
            <a:rect l="l" t="t" r="r" b="b"/>
            <a:pathLst>
              <a:path w="1177754" h="792734">
                <a:moveTo>
                  <a:pt x="591785" y="290911"/>
                </a:moveTo>
                <a:cubicBezTo>
                  <a:pt x="553819" y="290911"/>
                  <a:pt x="523041" y="321689"/>
                  <a:pt x="523041" y="359656"/>
                </a:cubicBezTo>
                <a:cubicBezTo>
                  <a:pt x="523041" y="384897"/>
                  <a:pt x="536646" y="406962"/>
                  <a:pt x="557063" y="418675"/>
                </a:cubicBezTo>
                <a:lnTo>
                  <a:pt x="494124" y="559323"/>
                </a:lnTo>
                <a:lnTo>
                  <a:pt x="689447" y="559323"/>
                </a:lnTo>
                <a:lnTo>
                  <a:pt x="626507" y="418675"/>
                </a:lnTo>
                <a:cubicBezTo>
                  <a:pt x="646926" y="406962"/>
                  <a:pt x="660530" y="384897"/>
                  <a:pt x="660530" y="359656"/>
                </a:cubicBezTo>
                <a:cubicBezTo>
                  <a:pt x="660530" y="321689"/>
                  <a:pt x="629752" y="290911"/>
                  <a:pt x="591785" y="290911"/>
                </a:cubicBezTo>
                <a:close/>
                <a:moveTo>
                  <a:pt x="229043" y="0"/>
                </a:moveTo>
                <a:lnTo>
                  <a:pt x="382494" y="0"/>
                </a:lnTo>
                <a:lnTo>
                  <a:pt x="382494" y="1695"/>
                </a:lnTo>
                <a:lnTo>
                  <a:pt x="1045912" y="1695"/>
                </a:lnTo>
                <a:cubicBezTo>
                  <a:pt x="1118726" y="1695"/>
                  <a:pt x="1177754" y="60723"/>
                  <a:pt x="1177754" y="133538"/>
                </a:cubicBezTo>
                <a:lnTo>
                  <a:pt x="1177754" y="660892"/>
                </a:lnTo>
                <a:cubicBezTo>
                  <a:pt x="1177754" y="733706"/>
                  <a:pt x="1118726" y="792734"/>
                  <a:pt x="1045912" y="792734"/>
                </a:cubicBezTo>
                <a:lnTo>
                  <a:pt x="131842" y="792734"/>
                </a:lnTo>
                <a:cubicBezTo>
                  <a:pt x="59028" y="792734"/>
                  <a:pt x="0" y="733706"/>
                  <a:pt x="0" y="660892"/>
                </a:cubicBezTo>
                <a:lnTo>
                  <a:pt x="0" y="133538"/>
                </a:lnTo>
                <a:cubicBezTo>
                  <a:pt x="0" y="60723"/>
                  <a:pt x="59028" y="1695"/>
                  <a:pt x="131842" y="1695"/>
                </a:cubicBezTo>
                <a:lnTo>
                  <a:pt x="229043" y="169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3" name="Rounded Rectangle 25">
            <a:extLst>
              <a:ext uri="{FF2B5EF4-FFF2-40B4-BE49-F238E27FC236}">
                <a16:creationId xmlns:a16="http://schemas.microsoft.com/office/drawing/2014/main" id="{7FC60D33-FF38-4740-B84F-C047C8921835}"/>
              </a:ext>
            </a:extLst>
          </p:cNvPr>
          <p:cNvSpPr/>
          <p:nvPr/>
        </p:nvSpPr>
        <p:spPr>
          <a:xfrm>
            <a:off x="6152509" y="2175849"/>
            <a:ext cx="1610485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4" name="Rounded Rectangle 30">
            <a:extLst>
              <a:ext uri="{FF2B5EF4-FFF2-40B4-BE49-F238E27FC236}">
                <a16:creationId xmlns:a16="http://schemas.microsoft.com/office/drawing/2014/main" id="{CF840D3F-0819-4515-982F-C956B0CDD942}"/>
              </a:ext>
            </a:extLst>
          </p:cNvPr>
          <p:cNvSpPr/>
          <p:nvPr/>
        </p:nvSpPr>
        <p:spPr>
          <a:xfrm>
            <a:off x="6380863" y="2761548"/>
            <a:ext cx="1420858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5" name="Rounded Rectangle 31">
            <a:extLst>
              <a:ext uri="{FF2B5EF4-FFF2-40B4-BE49-F238E27FC236}">
                <a16:creationId xmlns:a16="http://schemas.microsoft.com/office/drawing/2014/main" id="{F6057A10-16AA-4A61-918C-59551D6B3501}"/>
              </a:ext>
            </a:extLst>
          </p:cNvPr>
          <p:cNvSpPr/>
          <p:nvPr/>
        </p:nvSpPr>
        <p:spPr>
          <a:xfrm>
            <a:off x="6874147" y="2468698"/>
            <a:ext cx="615706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6" name="Rounded Rectangle 32">
            <a:extLst>
              <a:ext uri="{FF2B5EF4-FFF2-40B4-BE49-F238E27FC236}">
                <a16:creationId xmlns:a16="http://schemas.microsoft.com/office/drawing/2014/main" id="{E1ECFA4F-D59B-44D5-8B07-74D6E41D431E}"/>
              </a:ext>
            </a:extLst>
          </p:cNvPr>
          <p:cNvSpPr/>
          <p:nvPr/>
        </p:nvSpPr>
        <p:spPr>
          <a:xfrm>
            <a:off x="7607191" y="2468698"/>
            <a:ext cx="615706" cy="1251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310AFB10-2C59-4E06-B6A3-428938436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85" y="1018963"/>
            <a:ext cx="6919560" cy="2232853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EF07B64-BF9F-44C8-BAE8-6EA16A863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487" y="1018963"/>
            <a:ext cx="159067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AD467199-3EC8-4304-95A6-9EBB99FE02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07" y="3878579"/>
            <a:ext cx="4465707" cy="2209992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F807551-BDBC-4244-B45F-AD3ADCAE4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4160" y="3743612"/>
            <a:ext cx="1359308" cy="135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990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2">
            <a:extLst>
              <a:ext uri="{FF2B5EF4-FFF2-40B4-BE49-F238E27FC236}">
                <a16:creationId xmlns:a16="http://schemas.microsoft.com/office/drawing/2014/main" id="{AA53254D-571C-4F01-B10F-62452616024F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Yöntem ve Teknikler </a:t>
            </a:r>
          </a:p>
        </p:txBody>
      </p:sp>
      <p:graphicFrame>
        <p:nvGraphicFramePr>
          <p:cNvPr id="5" name="Diyagram 4">
            <a:extLst>
              <a:ext uri="{FF2B5EF4-FFF2-40B4-BE49-F238E27FC236}">
                <a16:creationId xmlns:a16="http://schemas.microsoft.com/office/drawing/2014/main" id="{993E2E62-6026-42A1-A855-426F35088E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0749194"/>
              </p:ext>
            </p:extLst>
          </p:nvPr>
        </p:nvGraphicFramePr>
        <p:xfrm>
          <a:off x="3414450" y="1438757"/>
          <a:ext cx="5363099" cy="3701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154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CFA91DB2-6F61-4F6F-9ECB-CBED68CBF047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Yöntem ve Teknikler 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381D70A7-1162-4D64-8651-817919D71DB6}"/>
              </a:ext>
            </a:extLst>
          </p:cNvPr>
          <p:cNvSpPr txBox="1"/>
          <p:nvPr/>
        </p:nvSpPr>
        <p:spPr>
          <a:xfrm>
            <a:off x="3453412" y="1367160"/>
            <a:ext cx="5601810" cy="147732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1- Menu için kullanılacak verilerin getirilmesi.</a:t>
            </a:r>
          </a:p>
          <a:p>
            <a:endParaRPr lang="tr-TR" dirty="0"/>
          </a:p>
          <a:p>
            <a:r>
              <a:rPr lang="tr-TR" dirty="0"/>
              <a:t>	</a:t>
            </a:r>
            <a:r>
              <a:rPr lang="tr-TR" dirty="0" err="1">
                <a:solidFill>
                  <a:srgbClr val="FFC000"/>
                </a:solidFill>
              </a:rPr>
              <a:t>import</a:t>
            </a:r>
            <a:r>
              <a:rPr lang="tr-TR" dirty="0">
                <a:solidFill>
                  <a:srgbClr val="FFC000"/>
                </a:solidFill>
              </a:rPr>
              <a:t> { </a:t>
            </a:r>
            <a:r>
              <a:rPr lang="tr-TR" dirty="0" err="1">
                <a:solidFill>
                  <a:srgbClr val="FFC000"/>
                </a:solidFill>
              </a:rPr>
              <a:t>menu</a:t>
            </a:r>
            <a:r>
              <a:rPr lang="tr-TR" dirty="0">
                <a:solidFill>
                  <a:srgbClr val="FFC000"/>
                </a:solidFill>
              </a:rPr>
              <a:t> } </a:t>
            </a:r>
            <a:r>
              <a:rPr lang="tr-TR" dirty="0" err="1">
                <a:solidFill>
                  <a:srgbClr val="FFC000"/>
                </a:solidFill>
              </a:rPr>
              <a:t>from</a:t>
            </a:r>
            <a:r>
              <a:rPr lang="tr-TR" dirty="0">
                <a:solidFill>
                  <a:srgbClr val="FFC000"/>
                </a:solidFill>
              </a:rPr>
              <a:t> "./data.js";</a:t>
            </a:r>
          </a:p>
          <a:p>
            <a:endParaRPr lang="tr-TR" dirty="0"/>
          </a:p>
          <a:p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C6886C53-780B-474D-94E6-35A488907312}"/>
              </a:ext>
            </a:extLst>
          </p:cNvPr>
          <p:cNvSpPr txBox="1"/>
          <p:nvPr/>
        </p:nvSpPr>
        <p:spPr>
          <a:xfrm>
            <a:off x="2956262" y="3475166"/>
            <a:ext cx="6604989" cy="218521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2- HTML dosya </a:t>
            </a:r>
            <a:r>
              <a:rPr lang="tr-TR" dirty="0" err="1"/>
              <a:t>içersinde</a:t>
            </a:r>
            <a:r>
              <a:rPr lang="tr-TR" dirty="0"/>
              <a:t> butonların ve menünün monte edileceği kısımların elde edilmesi.</a:t>
            </a:r>
          </a:p>
          <a:p>
            <a:endParaRPr lang="tr-TR" dirty="0">
              <a:solidFill>
                <a:srgbClr val="FFC000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dirty="0">
                <a:solidFill>
                  <a:srgbClr val="FFC000"/>
                </a:solidFill>
              </a:rPr>
              <a:t>	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element = 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document.querySelector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(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selectors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);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400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    https://developer.mozilla.org/en-US/docs/Web/API/Document/querySelector </a:t>
            </a:r>
            <a:endParaRPr lang="tr-TR" altLang="tr-TR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</a:endParaRP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87416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>
            <a:extLst>
              <a:ext uri="{FF2B5EF4-FFF2-40B4-BE49-F238E27FC236}">
                <a16:creationId xmlns:a16="http://schemas.microsoft.com/office/drawing/2014/main" id="{CFA91DB2-6F61-4F6F-9ECB-CBED68CBF047}"/>
              </a:ext>
            </a:extLst>
          </p:cNvPr>
          <p:cNvSpPr/>
          <p:nvPr/>
        </p:nvSpPr>
        <p:spPr>
          <a:xfrm>
            <a:off x="3185603" y="71159"/>
            <a:ext cx="5869619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r-TR" sz="4800" dirty="0">
                <a:solidFill>
                  <a:schemeClr val="accent1"/>
                </a:solidFill>
                <a:cs typeface="Arial" pitchFamily="34" charset="0"/>
              </a:rPr>
              <a:t>Yöntem ve Teknikler 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381D70A7-1162-4D64-8651-817919D71DB6}"/>
              </a:ext>
            </a:extLst>
          </p:cNvPr>
          <p:cNvSpPr txBox="1"/>
          <p:nvPr/>
        </p:nvSpPr>
        <p:spPr>
          <a:xfrm>
            <a:off x="2064057" y="1197620"/>
            <a:ext cx="8389398" cy="196977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3- </a:t>
            </a:r>
            <a:r>
              <a:rPr lang="tr-TR" dirty="0" err="1"/>
              <a:t>Kategory</a:t>
            </a:r>
            <a:r>
              <a:rPr lang="tr-TR" dirty="0"/>
              <a:t> butonları için kategorilerin data </a:t>
            </a:r>
            <a:r>
              <a:rPr lang="tr-TR" dirty="0" err="1"/>
              <a:t>içersinden</a:t>
            </a:r>
            <a:r>
              <a:rPr lang="tr-TR" dirty="0"/>
              <a:t> elde edilmesi</a:t>
            </a:r>
          </a:p>
          <a:p>
            <a:endParaRPr lang="tr-TR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dirty="0"/>
              <a:t>	</a:t>
            </a:r>
            <a:r>
              <a:rPr lang="tr-TR" dirty="0" err="1">
                <a:solidFill>
                  <a:schemeClr val="tx1"/>
                </a:solidFill>
              </a:rPr>
              <a:t>arr</a:t>
            </a:r>
            <a:r>
              <a:rPr lang="tr-TR" dirty="0" err="1"/>
              <a:t>.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reduce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((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previousValue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, 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currentValue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) =&gt; { /* ... */ } 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https://developer.mozilla.org/en-US/docs/Web/JavaScript/Reference/Global_Objects/Array/Reduce</a:t>
            </a:r>
          </a:p>
          <a:p>
            <a:endParaRPr lang="tr-TR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C6886C53-780B-474D-94E6-35A488907312}"/>
              </a:ext>
            </a:extLst>
          </p:cNvPr>
          <p:cNvSpPr txBox="1"/>
          <p:nvPr/>
        </p:nvSpPr>
        <p:spPr>
          <a:xfrm>
            <a:off x="1979720" y="3690611"/>
            <a:ext cx="8558073" cy="218521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tr-TR" dirty="0"/>
              <a:t>4- HTML dosya </a:t>
            </a:r>
            <a:r>
              <a:rPr lang="tr-TR" dirty="0" err="1"/>
              <a:t>içersine</a:t>
            </a:r>
            <a:r>
              <a:rPr lang="tr-TR" dirty="0"/>
              <a:t> butonların monte edilmesi  için gerekli html ifadelerin elde edilmesi.</a:t>
            </a:r>
          </a:p>
          <a:p>
            <a:endParaRPr lang="tr-TR" dirty="0">
              <a:solidFill>
                <a:srgbClr val="FFC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dirty="0">
                <a:solidFill>
                  <a:srgbClr val="FFC000"/>
                </a:solidFill>
              </a:rPr>
              <a:t>	</a:t>
            </a:r>
            <a:r>
              <a:rPr lang="tr-TR" dirty="0" err="1">
                <a:solidFill>
                  <a:schemeClr val="tx1"/>
                </a:solidFill>
              </a:rPr>
              <a:t>arr</a:t>
            </a:r>
            <a:r>
              <a:rPr lang="tr-TR" dirty="0" err="1">
                <a:solidFill>
                  <a:srgbClr val="FFC000"/>
                </a:solidFill>
              </a:rPr>
              <a:t>.</a:t>
            </a:r>
            <a:r>
              <a:rPr lang="tr-TR" altLang="tr-TR" dirty="0" err="1">
                <a:solidFill>
                  <a:srgbClr val="FFC000"/>
                </a:solidFill>
                <a:latin typeface="Arial Unicode MS" panose="020B0604020202020204" pitchFamily="34" charset="-128"/>
              </a:rPr>
              <a:t>map</a:t>
            </a:r>
            <a:r>
              <a:rPr lang="tr-TR" altLang="tr-TR" dirty="0">
                <a:solidFill>
                  <a:srgbClr val="FFC000"/>
                </a:solidFill>
                <a:latin typeface="Arial Unicode MS" panose="020B0604020202020204" pitchFamily="34" charset="-128"/>
              </a:rPr>
              <a:t>((element) =&gt; { /* ... */ })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tr-TR" altLang="tr-TR" sz="1400" dirty="0">
              <a:solidFill>
                <a:srgbClr val="FFC000"/>
              </a:solidFill>
              <a:latin typeface="Arial Unicode MS" panose="020B0604020202020204" pitchFamily="34" charset="-128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r-TR" altLang="tr-TR" sz="1400" dirty="0">
                <a:solidFill>
                  <a:schemeClr val="bg1">
                    <a:lumMod val="65000"/>
                  </a:schemeClr>
                </a:solidFill>
              </a:rPr>
              <a:t>    https://developer.mozilla.org/en-US/docs/Web/API/Document/querySelector </a:t>
            </a:r>
            <a:endParaRPr lang="tr-TR" altLang="tr-TR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</a:endParaRP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049170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3815</TotalTime>
  <Words>146</Words>
  <Application>Microsoft Office PowerPoint</Application>
  <PresentationFormat>Geniş ekran</PresentationFormat>
  <Paragraphs>84</Paragraphs>
  <Slides>13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3</vt:i4>
      </vt:variant>
      <vt:variant>
        <vt:lpstr>Slayt Başlıkları</vt:lpstr>
      </vt:variant>
      <vt:variant>
        <vt:i4>13</vt:i4>
      </vt:variant>
    </vt:vector>
  </HeadingPairs>
  <TitlesOfParts>
    <vt:vector size="19" baseType="lpstr">
      <vt:lpstr>Arial Unicode MS</vt:lpstr>
      <vt:lpstr>Arial</vt:lpstr>
      <vt:lpstr>Consolas</vt:lpstr>
      <vt:lpstr>Cover and End Slide Master</vt:lpstr>
      <vt:lpstr>Contents Slide Master</vt:lpstr>
      <vt:lpstr>Section Break Slide Master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ilyas</cp:lastModifiedBy>
  <cp:revision>181</cp:revision>
  <dcterms:created xsi:type="dcterms:W3CDTF">2019-01-14T06:35:35Z</dcterms:created>
  <dcterms:modified xsi:type="dcterms:W3CDTF">2022-03-07T11:50:20Z</dcterms:modified>
</cp:coreProperties>
</file>

<file path=docProps/thumbnail.jpeg>
</file>